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media/media1.mp3" ContentType="audio/unknown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rgbClr val="EACACA"/>
          </a:solidFill>
        </a:fill>
      </a:tcStyle>
    </a:wholeTbl>
    <a:band2H>
      <a:tcTxStyle b="def" i="def"/>
      <a:tcStyle>
        <a:tcBdr/>
        <a:fill>
          <a:solidFill>
            <a:srgbClr val="F5E6E6"/>
          </a:solidFill>
        </a:fill>
      </a:tcStyle>
    </a:band2H>
    <a:firstCol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381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381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rgbClr val="E8E8E8"/>
          </a:solidFill>
        </a:fill>
      </a:tcStyle>
    </a:wholeTbl>
    <a:band2H>
      <a:tcTxStyle b="def" i="def"/>
      <a:tcStyle>
        <a:tcBdr/>
        <a:fill>
          <a:solidFill>
            <a:schemeClr val="accent4">
              <a:lumOff val="30981"/>
            </a:schemeClr>
          </a:solidFill>
        </a:fill>
      </a:tcStyle>
    </a:band2H>
    <a:firstCol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chemeClr val="accent5">
              <a:lumOff val="25098"/>
            </a:schemeClr>
          </a:solidFill>
        </a:fill>
      </a:tcStyle>
    </a:firstCol>
    <a:lastRow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381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chemeClr val="accent5">
              <a:lumOff val="25098"/>
            </a:schemeClr>
          </a:solidFill>
        </a:fill>
      </a:tcStyle>
    </a:lastRow>
    <a:firstRow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381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chemeClr val="accent5">
              <a:lumOff val="25098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rgbClr val="D0D0D0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381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381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8F8F8"/>
          </a:solidFill>
        </a:fill>
      </a:tcStyle>
    </a:band2H>
    <a:firstCol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8F8F8"/>
          </a:solidFill>
        </a:fill>
      </a:tcStyle>
    </a:lastRow>
    <a:firstRow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38100" cap="flat">
              <a:solidFill>
                <a:srgbClr val="F8F8F8"/>
              </a:solidFill>
              <a:prstDash val="solid"/>
              <a:round/>
            </a:ln>
          </a:top>
          <a:bottom>
            <a:ln w="127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8F8F8"/>
        </a:fontRef>
        <a:srgbClr val="F8F8F8"/>
      </a:tcTxStyle>
      <a:tcStyle>
        <a:tcBdr>
          <a:left>
            <a:ln w="12700" cap="flat">
              <a:solidFill>
                <a:srgbClr val="F8F8F8"/>
              </a:solidFill>
              <a:prstDash val="solid"/>
              <a:round/>
            </a:ln>
          </a:left>
          <a:right>
            <a:ln w="12700" cap="flat">
              <a:solidFill>
                <a:srgbClr val="F8F8F8"/>
              </a:solidFill>
              <a:prstDash val="solid"/>
              <a:round/>
            </a:ln>
          </a:right>
          <a:top>
            <a:ln w="12700" cap="flat">
              <a:solidFill>
                <a:srgbClr val="F8F8F8"/>
              </a:solidFill>
              <a:prstDash val="solid"/>
              <a:round/>
            </a:ln>
          </a:top>
          <a:bottom>
            <a:ln w="38100" cap="flat">
              <a:solidFill>
                <a:srgbClr val="F8F8F8"/>
              </a:solidFill>
              <a:prstDash val="solid"/>
              <a:round/>
            </a:ln>
          </a:bottom>
          <a:insideH>
            <a:ln w="12700" cap="flat">
              <a:solidFill>
                <a:srgbClr val="F8F8F8"/>
              </a:solidFill>
              <a:prstDash val="solid"/>
              <a:round/>
            </a:ln>
          </a:insideH>
          <a:insideV>
            <a:ln w="12700" cap="flat">
              <a:solidFill>
                <a:srgbClr val="F8F8F8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/Relationships>

</file>

<file path=ppt/media/image1.jpeg>
</file>

<file path=ppt/media/image1.png>
</file>

<file path=ppt/media/image10.jpe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33" name="Shape 43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Futura LT Light"/>
      </a:defRPr>
    </a:lvl1pPr>
    <a:lvl2pPr indent="228600" latinLnBrk="0">
      <a:defRPr sz="1200">
        <a:latin typeface="+mj-lt"/>
        <a:ea typeface="+mj-ea"/>
        <a:cs typeface="+mj-cs"/>
        <a:sym typeface="Futura LT Light"/>
      </a:defRPr>
    </a:lvl2pPr>
    <a:lvl3pPr indent="457200" latinLnBrk="0">
      <a:defRPr sz="1200">
        <a:latin typeface="+mj-lt"/>
        <a:ea typeface="+mj-ea"/>
        <a:cs typeface="+mj-cs"/>
        <a:sym typeface="Futura LT Light"/>
      </a:defRPr>
    </a:lvl3pPr>
    <a:lvl4pPr indent="685800" latinLnBrk="0">
      <a:defRPr sz="1200">
        <a:latin typeface="+mj-lt"/>
        <a:ea typeface="+mj-ea"/>
        <a:cs typeface="+mj-cs"/>
        <a:sym typeface="Futura LT Light"/>
      </a:defRPr>
    </a:lvl4pPr>
    <a:lvl5pPr indent="914400" latinLnBrk="0">
      <a:defRPr sz="1200">
        <a:latin typeface="+mj-lt"/>
        <a:ea typeface="+mj-ea"/>
        <a:cs typeface="+mj-cs"/>
        <a:sym typeface="Futura LT Light"/>
      </a:defRPr>
    </a:lvl5pPr>
    <a:lvl6pPr indent="1143000" latinLnBrk="0">
      <a:defRPr sz="1200">
        <a:latin typeface="+mj-lt"/>
        <a:ea typeface="+mj-ea"/>
        <a:cs typeface="+mj-cs"/>
        <a:sym typeface="Futura LT Light"/>
      </a:defRPr>
    </a:lvl6pPr>
    <a:lvl7pPr indent="1371600" latinLnBrk="0">
      <a:defRPr sz="1200">
        <a:latin typeface="+mj-lt"/>
        <a:ea typeface="+mj-ea"/>
        <a:cs typeface="+mj-cs"/>
        <a:sym typeface="Futura LT Light"/>
      </a:defRPr>
    </a:lvl7pPr>
    <a:lvl8pPr indent="1600200" latinLnBrk="0">
      <a:defRPr sz="1200">
        <a:latin typeface="+mj-lt"/>
        <a:ea typeface="+mj-ea"/>
        <a:cs typeface="+mj-cs"/>
        <a:sym typeface="Futura LT Light"/>
      </a:defRPr>
    </a:lvl8pPr>
    <a:lvl9pPr indent="1828800" latinLnBrk="0">
      <a:defRPr sz="1200">
        <a:latin typeface="+mj-lt"/>
        <a:ea typeface="+mj-ea"/>
        <a:cs typeface="+mj-cs"/>
        <a:sym typeface="Futura LT Light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9"/>
          <p:cNvSpPr/>
          <p:nvPr>
            <p:ph type="pic" idx="13"/>
          </p:nvPr>
        </p:nvSpPr>
        <p:spPr>
          <a:xfrm>
            <a:off x="0" y="0"/>
            <a:ext cx="12192000" cy="413067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5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icture Placeholder 8"/>
          <p:cNvSpPr/>
          <p:nvPr>
            <p:ph type="pic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1" name="幻灯片编号"/>
          <p:cNvSpPr txBox="1"/>
          <p:nvPr>
            <p:ph type="sldNum" sz="quarter" idx="2"/>
          </p:nvPr>
        </p:nvSpPr>
        <p:spPr>
          <a:xfrm>
            <a:off x="8444489" y="6209540"/>
            <a:ext cx="293113" cy="29362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6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icture Placeholder 3"/>
          <p:cNvSpPr/>
          <p:nvPr>
            <p:ph type="pic" sz="quarter" idx="13"/>
          </p:nvPr>
        </p:nvSpPr>
        <p:spPr>
          <a:xfrm>
            <a:off x="5002848" y="1713545"/>
            <a:ext cx="2025653" cy="358775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9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7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icture Placeholder 12"/>
          <p:cNvSpPr/>
          <p:nvPr>
            <p:ph type="pic" sz="quarter" idx="13"/>
          </p:nvPr>
        </p:nvSpPr>
        <p:spPr>
          <a:xfrm>
            <a:off x="1610355" y="3068609"/>
            <a:ext cx="1410396" cy="2168582"/>
          </a:xfrm>
          <a:prstGeom prst="rect">
            <a:avLst/>
          </a:prstGeom>
          <a:effectLst>
            <a:outerShdw sx="100000" sy="100000" kx="0" ky="0" algn="b" rotWithShape="0" blurRad="381000" dist="0" dir="0">
              <a:schemeClr val="accent6">
                <a:alpha val="40000"/>
              </a:scheme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7" name="Picture Placeholder 11"/>
          <p:cNvSpPr/>
          <p:nvPr>
            <p:ph type="pic" sz="quarter" idx="14"/>
          </p:nvPr>
        </p:nvSpPr>
        <p:spPr>
          <a:xfrm>
            <a:off x="2264079" y="2825681"/>
            <a:ext cx="1726385" cy="2654435"/>
          </a:xfrm>
          <a:prstGeom prst="rect">
            <a:avLst/>
          </a:prstGeom>
          <a:effectLst>
            <a:outerShdw sx="100000" sy="100000" kx="0" ky="0" algn="b" rotWithShape="0" blurRad="381000" dist="0" dir="0">
              <a:schemeClr val="accent6">
                <a:alpha val="40000"/>
              </a:scheme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8" name="Picture Placeholder 10"/>
          <p:cNvSpPr/>
          <p:nvPr>
            <p:ph type="pic" sz="quarter" idx="15"/>
          </p:nvPr>
        </p:nvSpPr>
        <p:spPr>
          <a:xfrm>
            <a:off x="3233794" y="2464516"/>
            <a:ext cx="2196172" cy="3376768"/>
          </a:xfrm>
          <a:prstGeom prst="rect">
            <a:avLst/>
          </a:prstGeom>
          <a:effectLst>
            <a:outerShdw sx="100000" sy="100000" kx="0" ky="0" algn="b" rotWithShape="0" blurRad="381000" dist="0" dir="0">
              <a:srgbClr val="262626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9" name="Picture Placeholder 9"/>
          <p:cNvSpPr/>
          <p:nvPr>
            <p:ph type="pic" sz="quarter" idx="16"/>
          </p:nvPr>
        </p:nvSpPr>
        <p:spPr>
          <a:xfrm>
            <a:off x="4673293" y="2047326"/>
            <a:ext cx="2738835" cy="4211148"/>
          </a:xfrm>
          <a:prstGeom prst="rect">
            <a:avLst/>
          </a:prstGeom>
          <a:effectLst>
            <a:outerShdw sx="100000" sy="100000" kx="0" ky="0" algn="b" rotWithShape="0" blurRad="381000" dist="0" dir="0">
              <a:srgbClr val="262626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0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21" name="TextBox 8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Lancet</a:t>
            </a:r>
          </a:p>
        </p:txBody>
      </p:sp>
      <p:sp>
        <p:nvSpPr>
          <p:cNvPr id="122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8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icture Placeholder 12"/>
          <p:cNvSpPr/>
          <p:nvPr>
            <p:ph type="pic" sz="quarter" idx="13"/>
          </p:nvPr>
        </p:nvSpPr>
        <p:spPr>
          <a:xfrm>
            <a:off x="6416009" y="1123778"/>
            <a:ext cx="599157" cy="599157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0" name="Picture Placeholder 12"/>
          <p:cNvSpPr/>
          <p:nvPr>
            <p:ph type="pic" sz="quarter" idx="14"/>
          </p:nvPr>
        </p:nvSpPr>
        <p:spPr>
          <a:xfrm>
            <a:off x="8298732" y="1123778"/>
            <a:ext cx="599157" cy="599157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1" name="Picture Placeholder 12"/>
          <p:cNvSpPr/>
          <p:nvPr>
            <p:ph type="pic" sz="quarter" idx="15"/>
          </p:nvPr>
        </p:nvSpPr>
        <p:spPr>
          <a:xfrm>
            <a:off x="10181459" y="1123778"/>
            <a:ext cx="599157" cy="599157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2" name="Picture Placeholder 12"/>
          <p:cNvSpPr/>
          <p:nvPr>
            <p:ph type="pic" sz="quarter" idx="16"/>
          </p:nvPr>
        </p:nvSpPr>
        <p:spPr>
          <a:xfrm>
            <a:off x="6416009" y="2849341"/>
            <a:ext cx="599157" cy="599154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3" name="Picture Placeholder 12"/>
          <p:cNvSpPr/>
          <p:nvPr>
            <p:ph type="pic" sz="quarter" idx="17"/>
          </p:nvPr>
        </p:nvSpPr>
        <p:spPr>
          <a:xfrm>
            <a:off x="8298732" y="2849341"/>
            <a:ext cx="599157" cy="599154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Picture Placeholder 12"/>
          <p:cNvSpPr/>
          <p:nvPr>
            <p:ph type="pic" sz="quarter" idx="18"/>
          </p:nvPr>
        </p:nvSpPr>
        <p:spPr>
          <a:xfrm>
            <a:off x="10181459" y="2849341"/>
            <a:ext cx="599157" cy="599154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Picture Placeholder 12"/>
          <p:cNvSpPr/>
          <p:nvPr>
            <p:ph type="pic" sz="quarter" idx="19"/>
          </p:nvPr>
        </p:nvSpPr>
        <p:spPr>
          <a:xfrm>
            <a:off x="6416009" y="4574899"/>
            <a:ext cx="599157" cy="599157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6" name="Picture Placeholder 12"/>
          <p:cNvSpPr/>
          <p:nvPr>
            <p:ph type="pic" sz="quarter" idx="20"/>
          </p:nvPr>
        </p:nvSpPr>
        <p:spPr>
          <a:xfrm>
            <a:off x="8298732" y="4574899"/>
            <a:ext cx="599157" cy="599157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7" name="Picture Placeholder 12"/>
          <p:cNvSpPr/>
          <p:nvPr>
            <p:ph type="pic" sz="quarter" idx="21"/>
          </p:nvPr>
        </p:nvSpPr>
        <p:spPr>
          <a:xfrm>
            <a:off x="10181459" y="4574899"/>
            <a:ext cx="599157" cy="599157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8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9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icture Placeholder 3"/>
          <p:cNvSpPr/>
          <p:nvPr>
            <p:ph type="pic" idx="13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0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icture Placeholder 7"/>
          <p:cNvSpPr/>
          <p:nvPr>
            <p:ph type="pic" sz="quarter" idx="13"/>
          </p:nvPr>
        </p:nvSpPr>
        <p:spPr>
          <a:xfrm>
            <a:off x="1530350" y="2035175"/>
            <a:ext cx="2700341" cy="339248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4" name="Picture Placeholder 7"/>
          <p:cNvSpPr/>
          <p:nvPr>
            <p:ph type="pic" sz="quarter" idx="14"/>
          </p:nvPr>
        </p:nvSpPr>
        <p:spPr>
          <a:xfrm>
            <a:off x="4745887" y="2035175"/>
            <a:ext cx="2700341" cy="339248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Picture Placeholder 7"/>
          <p:cNvSpPr/>
          <p:nvPr>
            <p:ph type="pic" sz="quarter" idx="15"/>
          </p:nvPr>
        </p:nvSpPr>
        <p:spPr>
          <a:xfrm>
            <a:off x="7961313" y="2035175"/>
            <a:ext cx="2700341" cy="339248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6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7" name="TextBox 10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Lancet</a:t>
            </a:r>
          </a:p>
        </p:txBody>
      </p:sp>
      <p:sp>
        <p:nvSpPr>
          <p:cNvPr id="158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2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icture Placeholder 1"/>
          <p:cNvSpPr/>
          <p:nvPr>
            <p:ph type="pic" sz="quarter" idx="13"/>
          </p:nvPr>
        </p:nvSpPr>
        <p:spPr>
          <a:xfrm>
            <a:off x="0" y="3262469"/>
            <a:ext cx="4064000" cy="295275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6" name="Picture Placeholder 2"/>
          <p:cNvSpPr/>
          <p:nvPr>
            <p:ph type="pic" sz="quarter" idx="14"/>
          </p:nvPr>
        </p:nvSpPr>
        <p:spPr>
          <a:xfrm>
            <a:off x="8128000" y="3262469"/>
            <a:ext cx="4064000" cy="295275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7" name="Picture Placeholder 3"/>
          <p:cNvSpPr/>
          <p:nvPr>
            <p:ph type="pic" sz="quarter" idx="15"/>
          </p:nvPr>
        </p:nvSpPr>
        <p:spPr>
          <a:xfrm>
            <a:off x="4064000" y="3262469"/>
            <a:ext cx="4064000" cy="295275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8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69" name="TextBox 12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BUSINESS</a:t>
            </a:r>
          </a:p>
        </p:txBody>
      </p:sp>
      <p:sp>
        <p:nvSpPr>
          <p:cNvPr id="170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3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icture Placeholder 8"/>
          <p:cNvSpPr/>
          <p:nvPr>
            <p:ph type="pic" idx="13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8" name="Picture Placeholder 4"/>
          <p:cNvSpPr/>
          <p:nvPr>
            <p:ph type="pic" sz="quarter" idx="14"/>
          </p:nvPr>
        </p:nvSpPr>
        <p:spPr>
          <a:xfrm>
            <a:off x="9144000" y="0"/>
            <a:ext cx="3048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9" name="Picture Placeholder 4"/>
          <p:cNvSpPr/>
          <p:nvPr>
            <p:ph type="pic" sz="quarter" idx="15"/>
          </p:nvPr>
        </p:nvSpPr>
        <p:spPr>
          <a:xfrm>
            <a:off x="6096000" y="3429000"/>
            <a:ext cx="3048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80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4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icture Placeholder 3"/>
          <p:cNvSpPr/>
          <p:nvPr>
            <p:ph type="pic" idx="13"/>
          </p:nvPr>
        </p:nvSpPr>
        <p:spPr>
          <a:xfrm>
            <a:off x="5983287" y="0"/>
            <a:ext cx="6208713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88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5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icture Placeholder 12"/>
          <p:cNvSpPr/>
          <p:nvPr>
            <p:ph type="pic" sz="quarter" idx="13"/>
          </p:nvPr>
        </p:nvSpPr>
        <p:spPr>
          <a:xfrm>
            <a:off x="3608682" y="5331724"/>
            <a:ext cx="493419" cy="493419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6" name="Picture Placeholder 12"/>
          <p:cNvSpPr/>
          <p:nvPr>
            <p:ph type="pic" sz="quarter" idx="14"/>
          </p:nvPr>
        </p:nvSpPr>
        <p:spPr>
          <a:xfrm>
            <a:off x="9092975" y="5331724"/>
            <a:ext cx="493419" cy="493419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7" name="Picture Placeholder 6"/>
          <p:cNvSpPr/>
          <p:nvPr>
            <p:ph type="pic" sz="quarter" idx="15"/>
          </p:nvPr>
        </p:nvSpPr>
        <p:spPr>
          <a:xfrm>
            <a:off x="990653" y="2065020"/>
            <a:ext cx="2266846" cy="39582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8" name="Picture Placeholder 6"/>
          <p:cNvSpPr/>
          <p:nvPr>
            <p:ph type="pic" sz="quarter" idx="16"/>
          </p:nvPr>
        </p:nvSpPr>
        <p:spPr>
          <a:xfrm>
            <a:off x="6462340" y="2065020"/>
            <a:ext cx="2266847" cy="395827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9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00" name="TextBox 9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Lancet</a:t>
            </a:r>
          </a:p>
        </p:txBody>
      </p:sp>
      <p:sp>
        <p:nvSpPr>
          <p:cNvPr id="201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0" name="TextBox 6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My Lancet</a:t>
            </a:r>
          </a:p>
        </p:txBody>
      </p:sp>
      <p:sp>
        <p:nvSpPr>
          <p:cNvPr id="21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7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icture Placeholder 3"/>
          <p:cNvSpPr/>
          <p:nvPr>
            <p:ph type="pic" idx="13"/>
          </p:nvPr>
        </p:nvSpPr>
        <p:spPr>
          <a:xfrm>
            <a:off x="0" y="3505200"/>
            <a:ext cx="12192000" cy="3352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09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10" name="TextBox 7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BUSINESS</a:t>
            </a:r>
          </a:p>
        </p:txBody>
      </p:sp>
      <p:sp>
        <p:nvSpPr>
          <p:cNvPr id="211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8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icture Placeholder 1"/>
          <p:cNvSpPr/>
          <p:nvPr>
            <p:ph type="pic" idx="13"/>
          </p:nvPr>
        </p:nvSpPr>
        <p:spPr>
          <a:xfrm>
            <a:off x="4446587" y="0"/>
            <a:ext cx="7745415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9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9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icture Placeholder 3"/>
          <p:cNvSpPr/>
          <p:nvPr>
            <p:ph type="pic" idx="13"/>
          </p:nvPr>
        </p:nvSpPr>
        <p:spPr>
          <a:xfrm>
            <a:off x="0" y="0"/>
            <a:ext cx="12192000" cy="452106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7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0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1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icture Placeholder 12"/>
          <p:cNvSpPr/>
          <p:nvPr>
            <p:ph type="pic" sz="quarter" idx="13"/>
          </p:nvPr>
        </p:nvSpPr>
        <p:spPr>
          <a:xfrm>
            <a:off x="6626804" y="5536412"/>
            <a:ext cx="720003" cy="720003"/>
          </a:xfrm>
          <a:prstGeom prst="rect">
            <a:avLst/>
          </a:prstGeom>
          <a:effectLst>
            <a:outerShdw sx="100000" sy="100000" kx="0" ky="0" algn="b" rotWithShape="0" blurRad="127000" dist="38100" dir="5400000">
              <a:srgbClr val="808080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2" name="Picture Placeholder 3"/>
          <p:cNvSpPr/>
          <p:nvPr>
            <p:ph type="pic" idx="14"/>
          </p:nvPr>
        </p:nvSpPr>
        <p:spPr>
          <a:xfrm>
            <a:off x="0" y="0"/>
            <a:ext cx="6002338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3" name="Rectangle 4"/>
          <p:cNvSpPr/>
          <p:nvPr/>
        </p:nvSpPr>
        <p:spPr>
          <a:xfrm>
            <a:off x="6002337" y="-3"/>
            <a:ext cx="6189665" cy="4875123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244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2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icture Placeholder 4"/>
          <p:cNvSpPr/>
          <p:nvPr>
            <p:ph type="pic" idx="13"/>
          </p:nvPr>
        </p:nvSpPr>
        <p:spPr>
          <a:xfrm>
            <a:off x="0" y="1320800"/>
            <a:ext cx="12192000" cy="4216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2" name="Picture Placeholder 6"/>
          <p:cNvSpPr/>
          <p:nvPr>
            <p:ph type="pic" sz="quarter" idx="14"/>
          </p:nvPr>
        </p:nvSpPr>
        <p:spPr>
          <a:xfrm>
            <a:off x="1657350" y="1320800"/>
            <a:ext cx="2362200" cy="4216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3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3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icture Placeholder 1"/>
          <p:cNvSpPr/>
          <p:nvPr>
            <p:ph type="pic" sz="quarter" idx="13"/>
          </p:nvPr>
        </p:nvSpPr>
        <p:spPr>
          <a:xfrm>
            <a:off x="0" y="2286000"/>
            <a:ext cx="3048000" cy="228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1" name="Picture Placeholder 2"/>
          <p:cNvSpPr/>
          <p:nvPr>
            <p:ph type="pic" sz="quarter" idx="14"/>
          </p:nvPr>
        </p:nvSpPr>
        <p:spPr>
          <a:xfrm>
            <a:off x="0" y="4571998"/>
            <a:ext cx="3048000" cy="2286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2" name="Picture Placeholder 3"/>
          <p:cNvSpPr/>
          <p:nvPr>
            <p:ph type="pic" sz="quarter" idx="15"/>
          </p:nvPr>
        </p:nvSpPr>
        <p:spPr>
          <a:xfrm>
            <a:off x="3047993" y="4571998"/>
            <a:ext cx="3048003" cy="2286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3" name="Picture Placeholder 5"/>
          <p:cNvSpPr/>
          <p:nvPr>
            <p:ph type="pic" sz="quarter" idx="16"/>
          </p:nvPr>
        </p:nvSpPr>
        <p:spPr>
          <a:xfrm>
            <a:off x="0" y="1"/>
            <a:ext cx="3048000" cy="228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4" name="Picture Placeholder 6"/>
          <p:cNvSpPr/>
          <p:nvPr>
            <p:ph type="pic" sz="quarter" idx="17"/>
          </p:nvPr>
        </p:nvSpPr>
        <p:spPr>
          <a:xfrm>
            <a:off x="3047993" y="1"/>
            <a:ext cx="3048003" cy="228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5" name="Picture Placeholder 7"/>
          <p:cNvSpPr/>
          <p:nvPr>
            <p:ph type="pic" sz="quarter" idx="18"/>
          </p:nvPr>
        </p:nvSpPr>
        <p:spPr>
          <a:xfrm>
            <a:off x="6095991" y="1"/>
            <a:ext cx="3048003" cy="228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6" name="Picture Placeholder 9"/>
          <p:cNvSpPr/>
          <p:nvPr>
            <p:ph type="pic" sz="quarter" idx="19"/>
          </p:nvPr>
        </p:nvSpPr>
        <p:spPr>
          <a:xfrm>
            <a:off x="6095991" y="4571998"/>
            <a:ext cx="3048003" cy="2286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7" name="Picture Placeholder 10"/>
          <p:cNvSpPr/>
          <p:nvPr>
            <p:ph type="pic" sz="quarter" idx="20"/>
          </p:nvPr>
        </p:nvSpPr>
        <p:spPr>
          <a:xfrm>
            <a:off x="9143988" y="4571998"/>
            <a:ext cx="3048003" cy="2286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8" name="Picture Placeholder 11"/>
          <p:cNvSpPr/>
          <p:nvPr>
            <p:ph type="pic" sz="quarter" idx="21"/>
          </p:nvPr>
        </p:nvSpPr>
        <p:spPr>
          <a:xfrm>
            <a:off x="9143988" y="2286000"/>
            <a:ext cx="3048003" cy="228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9" name="Picture Placeholder 12"/>
          <p:cNvSpPr/>
          <p:nvPr>
            <p:ph type="pic" sz="quarter" idx="22"/>
          </p:nvPr>
        </p:nvSpPr>
        <p:spPr>
          <a:xfrm>
            <a:off x="9143988" y="1"/>
            <a:ext cx="3048003" cy="228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70" name="幻灯片编号"/>
          <p:cNvSpPr txBox="1"/>
          <p:nvPr>
            <p:ph type="sldNum" sz="quarter" idx="2"/>
          </p:nvPr>
        </p:nvSpPr>
        <p:spPr>
          <a:xfrm>
            <a:off x="8444489" y="6209540"/>
            <a:ext cx="293113" cy="29362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4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Right Triangle 1"/>
          <p:cNvSpPr/>
          <p:nvPr/>
        </p:nvSpPr>
        <p:spPr>
          <a:xfrm rot="5400000">
            <a:off x="-5" y="-1"/>
            <a:ext cx="4657731" cy="46577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278" name="Picture Placeholder 3"/>
          <p:cNvSpPr/>
          <p:nvPr>
            <p:ph type="pic" sz="quarter" idx="13"/>
          </p:nvPr>
        </p:nvSpPr>
        <p:spPr>
          <a:xfrm>
            <a:off x="741362" y="616405"/>
            <a:ext cx="3311527" cy="4368802"/>
          </a:xfrm>
          <a:prstGeom prst="rect">
            <a:avLst/>
          </a:prstGeom>
          <a:effectLst>
            <a:outerShdw sx="100000" sy="100000" kx="0" ky="0" algn="b" rotWithShape="0" blurRad="381000" dist="0" dir="0">
              <a:srgbClr val="262626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79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5_Title Slide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icture Placeholder 4"/>
          <p:cNvSpPr/>
          <p:nvPr>
            <p:ph type="pic" idx="13"/>
          </p:nvPr>
        </p:nvSpPr>
        <p:spPr>
          <a:xfrm>
            <a:off x="0" y="1"/>
            <a:ext cx="9254361" cy="687376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87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6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icture Placeholder 3"/>
          <p:cNvSpPr/>
          <p:nvPr>
            <p:ph type="pic" idx="13"/>
          </p:nvPr>
        </p:nvSpPr>
        <p:spPr>
          <a:xfrm>
            <a:off x="0" y="0"/>
            <a:ext cx="12192000" cy="53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95" name="Picture Placeholder 11"/>
          <p:cNvSpPr/>
          <p:nvPr>
            <p:ph type="pic" sz="quarter" idx="14"/>
          </p:nvPr>
        </p:nvSpPr>
        <p:spPr>
          <a:xfrm>
            <a:off x="0" y="5334000"/>
            <a:ext cx="2438400" cy="1524000"/>
          </a:xfrm>
          <a:prstGeom prst="rect">
            <a:avLst/>
          </a:prstGeom>
          <a:effectLst>
            <a:outerShdw sx="100000" sy="100000" kx="0" ky="0" algn="b" rotWithShape="0" blurRad="254000" dist="63500" dir="16200000">
              <a:srgbClr val="262626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96" name="Picture Placeholder 11"/>
          <p:cNvSpPr/>
          <p:nvPr>
            <p:ph type="pic" sz="quarter" idx="15"/>
          </p:nvPr>
        </p:nvSpPr>
        <p:spPr>
          <a:xfrm>
            <a:off x="2438400" y="5334000"/>
            <a:ext cx="2438400" cy="1524000"/>
          </a:xfrm>
          <a:prstGeom prst="rect">
            <a:avLst/>
          </a:prstGeom>
          <a:effectLst>
            <a:outerShdw sx="100000" sy="100000" kx="0" ky="0" algn="b" rotWithShape="0" blurRad="254000" dist="63500" dir="16200000">
              <a:srgbClr val="262626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97" name="Picture Placeholder 11"/>
          <p:cNvSpPr/>
          <p:nvPr>
            <p:ph type="pic" sz="quarter" idx="16"/>
          </p:nvPr>
        </p:nvSpPr>
        <p:spPr>
          <a:xfrm>
            <a:off x="4876800" y="5334000"/>
            <a:ext cx="2438400" cy="1524000"/>
          </a:xfrm>
          <a:prstGeom prst="rect">
            <a:avLst/>
          </a:prstGeom>
          <a:effectLst>
            <a:outerShdw sx="100000" sy="100000" kx="0" ky="0" algn="b" rotWithShape="0" blurRad="254000" dist="63500" dir="16200000">
              <a:srgbClr val="262626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98" name="Picture Placeholder 11"/>
          <p:cNvSpPr/>
          <p:nvPr>
            <p:ph type="pic" sz="quarter" idx="17"/>
          </p:nvPr>
        </p:nvSpPr>
        <p:spPr>
          <a:xfrm>
            <a:off x="7315200" y="5334000"/>
            <a:ext cx="2438400" cy="1524000"/>
          </a:xfrm>
          <a:prstGeom prst="rect">
            <a:avLst/>
          </a:prstGeom>
          <a:effectLst>
            <a:outerShdw sx="100000" sy="100000" kx="0" ky="0" algn="b" rotWithShape="0" blurRad="254000" dist="63500" dir="16200000">
              <a:srgbClr val="262626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99" name="Picture Placeholder 11"/>
          <p:cNvSpPr/>
          <p:nvPr>
            <p:ph type="pic" sz="quarter" idx="18"/>
          </p:nvPr>
        </p:nvSpPr>
        <p:spPr>
          <a:xfrm>
            <a:off x="9753600" y="5334000"/>
            <a:ext cx="2438400" cy="1524000"/>
          </a:xfrm>
          <a:prstGeom prst="rect">
            <a:avLst/>
          </a:prstGeom>
          <a:effectLst>
            <a:outerShdw sx="100000" sy="100000" kx="0" ky="0" algn="b" rotWithShape="0" blurRad="254000" dist="63500" dir="16200000">
              <a:srgbClr val="262626">
                <a:alpha val="4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0" name="幻灯片编号"/>
          <p:cNvSpPr txBox="1"/>
          <p:nvPr>
            <p:ph type="sldNum" sz="quarter" idx="2"/>
          </p:nvPr>
        </p:nvSpPr>
        <p:spPr>
          <a:xfrm>
            <a:off x="8444489" y="6209540"/>
            <a:ext cx="293113" cy="29362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3"/>
          <p:cNvSpPr/>
          <p:nvPr>
            <p:ph type="pic" idx="13"/>
          </p:nvPr>
        </p:nvSpPr>
        <p:spPr>
          <a:xfrm>
            <a:off x="0" y="0"/>
            <a:ext cx="12192000" cy="534511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9" name="Picture Placeholder 6"/>
          <p:cNvSpPr/>
          <p:nvPr>
            <p:ph type="pic" sz="quarter" idx="14"/>
          </p:nvPr>
        </p:nvSpPr>
        <p:spPr>
          <a:xfrm>
            <a:off x="8670925" y="1588294"/>
            <a:ext cx="2168525" cy="38727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7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icture Placeholder 7"/>
          <p:cNvSpPr/>
          <p:nvPr>
            <p:ph type="pic" sz="quarter" idx="13"/>
          </p:nvPr>
        </p:nvSpPr>
        <p:spPr>
          <a:xfrm>
            <a:off x="0" y="3429000"/>
            <a:ext cx="3048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8" name="Picture Placeholder 7"/>
          <p:cNvSpPr/>
          <p:nvPr>
            <p:ph type="pic" sz="quarter" idx="14"/>
          </p:nvPr>
        </p:nvSpPr>
        <p:spPr>
          <a:xfrm>
            <a:off x="3048000" y="3429000"/>
            <a:ext cx="3048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9" name="Picture Placeholder 7"/>
          <p:cNvSpPr/>
          <p:nvPr>
            <p:ph type="pic" sz="quarter" idx="15"/>
          </p:nvPr>
        </p:nvSpPr>
        <p:spPr>
          <a:xfrm>
            <a:off x="6096000" y="3429000"/>
            <a:ext cx="3048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0" name="Picture Placeholder 7"/>
          <p:cNvSpPr/>
          <p:nvPr>
            <p:ph type="pic" sz="quarter" idx="16"/>
          </p:nvPr>
        </p:nvSpPr>
        <p:spPr>
          <a:xfrm>
            <a:off x="6096000" y="0"/>
            <a:ext cx="3048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1" name="Picture Placeholder 7"/>
          <p:cNvSpPr/>
          <p:nvPr>
            <p:ph type="pic" sz="quarter" idx="17"/>
          </p:nvPr>
        </p:nvSpPr>
        <p:spPr>
          <a:xfrm>
            <a:off x="9144000" y="0"/>
            <a:ext cx="3048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2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8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icture Placeholder 6"/>
          <p:cNvSpPr/>
          <p:nvPr>
            <p:ph type="pic" sz="quarter" idx="13"/>
          </p:nvPr>
        </p:nvSpPr>
        <p:spPr>
          <a:xfrm>
            <a:off x="0" y="0"/>
            <a:ext cx="3429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20" name="Picture Placeholder 6"/>
          <p:cNvSpPr/>
          <p:nvPr>
            <p:ph type="pic" sz="quarter" idx="14"/>
          </p:nvPr>
        </p:nvSpPr>
        <p:spPr>
          <a:xfrm>
            <a:off x="3429000" y="0"/>
            <a:ext cx="3429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21" name="Picture Placeholder 6"/>
          <p:cNvSpPr/>
          <p:nvPr>
            <p:ph type="pic" sz="quarter" idx="15"/>
          </p:nvPr>
        </p:nvSpPr>
        <p:spPr>
          <a:xfrm>
            <a:off x="0" y="3429000"/>
            <a:ext cx="3429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22" name="Picture Placeholder 6"/>
          <p:cNvSpPr/>
          <p:nvPr>
            <p:ph type="pic" sz="quarter" idx="16"/>
          </p:nvPr>
        </p:nvSpPr>
        <p:spPr>
          <a:xfrm>
            <a:off x="3429000" y="3429000"/>
            <a:ext cx="3429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23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9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icture Placeholder 9"/>
          <p:cNvSpPr/>
          <p:nvPr>
            <p:ph type="pic" sz="quarter" idx="13"/>
          </p:nvPr>
        </p:nvSpPr>
        <p:spPr>
          <a:xfrm>
            <a:off x="6416213" y="2010230"/>
            <a:ext cx="2236323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1" name="Picture Placeholder 10"/>
          <p:cNvSpPr/>
          <p:nvPr>
            <p:ph type="pic" sz="quarter" idx="14"/>
          </p:nvPr>
        </p:nvSpPr>
        <p:spPr>
          <a:xfrm>
            <a:off x="9331493" y="2010230"/>
            <a:ext cx="2236324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2" name="Picture Placeholder 8"/>
          <p:cNvSpPr/>
          <p:nvPr>
            <p:ph type="pic" sz="quarter" idx="15"/>
          </p:nvPr>
        </p:nvSpPr>
        <p:spPr>
          <a:xfrm>
            <a:off x="3523607" y="2010230"/>
            <a:ext cx="2236323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3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34" name="TextBox 7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Lancet</a:t>
            </a:r>
          </a:p>
        </p:txBody>
      </p:sp>
      <p:sp>
        <p:nvSpPr>
          <p:cNvPr id="335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40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icture Placeholder 1"/>
          <p:cNvSpPr/>
          <p:nvPr>
            <p:ph type="pic" sz="quarter" idx="13"/>
          </p:nvPr>
        </p:nvSpPr>
        <p:spPr>
          <a:xfrm>
            <a:off x="6416213" y="2010230"/>
            <a:ext cx="2236323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3" name="Picture Placeholder 2"/>
          <p:cNvSpPr/>
          <p:nvPr>
            <p:ph type="pic" sz="quarter" idx="14"/>
          </p:nvPr>
        </p:nvSpPr>
        <p:spPr>
          <a:xfrm>
            <a:off x="9331493" y="2010230"/>
            <a:ext cx="2236324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4" name="Picture Placeholder 3"/>
          <p:cNvSpPr/>
          <p:nvPr>
            <p:ph type="pic" sz="quarter" idx="15"/>
          </p:nvPr>
        </p:nvSpPr>
        <p:spPr>
          <a:xfrm>
            <a:off x="3523607" y="2010230"/>
            <a:ext cx="2236323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5" name="Picture Placeholder 6"/>
          <p:cNvSpPr/>
          <p:nvPr>
            <p:ph type="pic" sz="quarter" idx="16"/>
          </p:nvPr>
        </p:nvSpPr>
        <p:spPr>
          <a:xfrm>
            <a:off x="631000" y="2010230"/>
            <a:ext cx="2236323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6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47" name="TextBox 8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BUSINESS</a:t>
            </a:r>
          </a:p>
        </p:txBody>
      </p:sp>
      <p:sp>
        <p:nvSpPr>
          <p:cNvPr id="348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41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icture Placeholder 1"/>
          <p:cNvSpPr/>
          <p:nvPr>
            <p:ph type="pic" sz="quarter" idx="13"/>
          </p:nvPr>
        </p:nvSpPr>
        <p:spPr>
          <a:xfrm>
            <a:off x="6416213" y="2010230"/>
            <a:ext cx="2236323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6" name="Picture Placeholder 3"/>
          <p:cNvSpPr/>
          <p:nvPr>
            <p:ph type="pic" sz="quarter" idx="14"/>
          </p:nvPr>
        </p:nvSpPr>
        <p:spPr>
          <a:xfrm>
            <a:off x="3523607" y="2010230"/>
            <a:ext cx="2236323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7" name="Picture Placeholder 6"/>
          <p:cNvSpPr/>
          <p:nvPr>
            <p:ph type="pic" sz="quarter" idx="15"/>
          </p:nvPr>
        </p:nvSpPr>
        <p:spPr>
          <a:xfrm>
            <a:off x="631000" y="2010230"/>
            <a:ext cx="2236323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8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59" name="TextBox 8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BUSINESS</a:t>
            </a:r>
          </a:p>
        </p:txBody>
      </p:sp>
      <p:sp>
        <p:nvSpPr>
          <p:cNvPr id="360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42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icture Placeholder 1"/>
          <p:cNvSpPr/>
          <p:nvPr>
            <p:ph type="pic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8" name="幻灯片编号"/>
          <p:cNvSpPr txBox="1"/>
          <p:nvPr>
            <p:ph type="sldNum" sz="quarter" idx="2"/>
          </p:nvPr>
        </p:nvSpPr>
        <p:spPr>
          <a:xfrm>
            <a:off x="8444489" y="6209540"/>
            <a:ext cx="293113" cy="29362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44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Picture Placeholder 3"/>
          <p:cNvSpPr/>
          <p:nvPr>
            <p:ph type="pic" idx="13"/>
          </p:nvPr>
        </p:nvSpPr>
        <p:spPr>
          <a:xfrm>
            <a:off x="0" y="2182166"/>
            <a:ext cx="12192000" cy="37687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76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77" name="TextBox 7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Lancet</a:t>
            </a:r>
          </a:p>
        </p:txBody>
      </p:sp>
      <p:sp>
        <p:nvSpPr>
          <p:cNvPr id="378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幻灯片编号"/>
          <p:cNvSpPr txBox="1"/>
          <p:nvPr>
            <p:ph type="sldNum" sz="quarter" idx="2"/>
          </p:nvPr>
        </p:nvSpPr>
        <p:spPr>
          <a:xfrm>
            <a:off x="8463946" y="6221731"/>
            <a:ext cx="273654" cy="269239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93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9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40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Picture Placeholder 1"/>
          <p:cNvSpPr/>
          <p:nvPr>
            <p:ph type="pic" sz="quarter" idx="13"/>
          </p:nvPr>
        </p:nvSpPr>
        <p:spPr>
          <a:xfrm>
            <a:off x="6416213" y="2010230"/>
            <a:ext cx="2236324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02" name="Picture Placeholder 2"/>
          <p:cNvSpPr/>
          <p:nvPr>
            <p:ph type="pic" sz="quarter" idx="14"/>
          </p:nvPr>
        </p:nvSpPr>
        <p:spPr>
          <a:xfrm>
            <a:off x="9331493" y="2010230"/>
            <a:ext cx="2236325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03" name="Picture Placeholder 3"/>
          <p:cNvSpPr/>
          <p:nvPr>
            <p:ph type="pic" sz="quarter" idx="15"/>
          </p:nvPr>
        </p:nvSpPr>
        <p:spPr>
          <a:xfrm>
            <a:off x="3523607" y="2010230"/>
            <a:ext cx="2236324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04" name="Picture Placeholder 6"/>
          <p:cNvSpPr/>
          <p:nvPr>
            <p:ph type="pic" sz="quarter" idx="16"/>
          </p:nvPr>
        </p:nvSpPr>
        <p:spPr>
          <a:xfrm>
            <a:off x="631000" y="2010230"/>
            <a:ext cx="2236323" cy="25109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05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6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6" name="TextBox 8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BUSINESS</a:t>
            </a:r>
          </a:p>
        </p:txBody>
      </p:sp>
      <p:sp>
        <p:nvSpPr>
          <p:cNvPr id="407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10"/>
          <p:cNvSpPr/>
          <p:nvPr>
            <p:ph type="pic" sz="quarter" idx="13"/>
          </p:nvPr>
        </p:nvSpPr>
        <p:spPr>
          <a:xfrm>
            <a:off x="4977839" y="2412124"/>
            <a:ext cx="2236324" cy="19566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8" name="Picture Placeholder 11"/>
          <p:cNvSpPr/>
          <p:nvPr>
            <p:ph type="pic" sz="quarter" idx="14"/>
          </p:nvPr>
        </p:nvSpPr>
        <p:spPr>
          <a:xfrm>
            <a:off x="7353648" y="2412124"/>
            <a:ext cx="2236323" cy="19566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" name="Picture Placeholder 12"/>
          <p:cNvSpPr/>
          <p:nvPr>
            <p:ph type="pic" sz="quarter" idx="15"/>
          </p:nvPr>
        </p:nvSpPr>
        <p:spPr>
          <a:xfrm>
            <a:off x="9729458" y="2412124"/>
            <a:ext cx="2236323" cy="19566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0" name="Picture Placeholder 9"/>
          <p:cNvSpPr/>
          <p:nvPr>
            <p:ph type="pic" sz="quarter" idx="16"/>
          </p:nvPr>
        </p:nvSpPr>
        <p:spPr>
          <a:xfrm>
            <a:off x="2602032" y="2412124"/>
            <a:ext cx="2236323" cy="19566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1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2" name="TextBox 14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Lancet</a:t>
            </a:r>
          </a:p>
        </p:txBody>
      </p:sp>
      <p:sp>
        <p:nvSpPr>
          <p:cNvPr id="43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标题文本</a:t>
            </a:r>
          </a:p>
        </p:txBody>
      </p:sp>
      <p:sp>
        <p:nvSpPr>
          <p:cNvPr id="415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lIns="45718" tIns="45718" rIns="45718" bIns="45718"/>
          <a:lstStyle>
            <a:lvl3pPr marL="1234438" indent="-320038"/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6" name="幻灯片编号"/>
          <p:cNvSpPr txBox="1"/>
          <p:nvPr>
            <p:ph type="sldNum" sz="quarter" idx="2"/>
          </p:nvPr>
        </p:nvSpPr>
        <p:spPr>
          <a:xfrm>
            <a:off x="11080149" y="6404294"/>
            <a:ext cx="273652" cy="269237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7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icture Placeholder 3"/>
          <p:cNvSpPr/>
          <p:nvPr>
            <p:ph type="pic" idx="13"/>
          </p:nvPr>
        </p:nvSpPr>
        <p:spPr>
          <a:xfrm>
            <a:off x="0" y="3505200"/>
            <a:ext cx="12192000" cy="3352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4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6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25" name="TextBox 7"/>
          <p:cNvSpPr txBox="1"/>
          <p:nvPr/>
        </p:nvSpPr>
        <p:spPr>
          <a:xfrm>
            <a:off x="4457700" y="526649"/>
            <a:ext cx="3276600" cy="257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pc="600" sz="1000">
                <a:solidFill>
                  <a:schemeClr val="accent5">
                    <a:lumOff val="25098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BUSINESS</a:t>
            </a:r>
          </a:p>
        </p:txBody>
      </p:sp>
      <p:sp>
        <p:nvSpPr>
          <p:cNvPr id="426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_Title and Content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1"/>
          <p:cNvSpPr/>
          <p:nvPr>
            <p:ph type="pic" sz="quarter" idx="13"/>
          </p:nvPr>
        </p:nvSpPr>
        <p:spPr>
          <a:xfrm>
            <a:off x="4977839" y="2412124"/>
            <a:ext cx="2236324" cy="19566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1" name="Picture Placeholder 2"/>
          <p:cNvSpPr/>
          <p:nvPr>
            <p:ph type="pic" sz="quarter" idx="14"/>
          </p:nvPr>
        </p:nvSpPr>
        <p:spPr>
          <a:xfrm>
            <a:off x="7353648" y="2412124"/>
            <a:ext cx="2236323" cy="19566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2" name="Picture Placeholder 3"/>
          <p:cNvSpPr/>
          <p:nvPr>
            <p:ph type="pic" sz="quarter" idx="15"/>
          </p:nvPr>
        </p:nvSpPr>
        <p:spPr>
          <a:xfrm>
            <a:off x="211599" y="2412124"/>
            <a:ext cx="2236325" cy="19566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Picture Placeholder 4"/>
          <p:cNvSpPr/>
          <p:nvPr>
            <p:ph type="pic" sz="quarter" idx="16"/>
          </p:nvPr>
        </p:nvSpPr>
        <p:spPr>
          <a:xfrm>
            <a:off x="2602032" y="2412124"/>
            <a:ext cx="2236323" cy="19566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4" name="正文级别 1…"/>
          <p:cNvSpPr txBox="1"/>
          <p:nvPr>
            <p:ph type="body" sz="quarter" idx="1"/>
          </p:nvPr>
        </p:nvSpPr>
        <p:spPr>
          <a:xfrm>
            <a:off x="849312" y="743843"/>
            <a:ext cx="10493376" cy="69623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1pPr>
            <a:lvl2pPr marL="838200" indent="-381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2pPr>
            <a:lvl3pPr marL="1371600" indent="-4572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3pPr>
            <a:lvl4pPr marL="18796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4pPr>
            <a:lvl5pPr marL="2336800" indent="-508000" algn="ctr">
              <a:buFontTx/>
              <a:defRPr sz="4000">
                <a:solidFill>
                  <a:schemeClr val="accent6"/>
                </a:solidFill>
                <a:latin typeface="+mj-lt"/>
                <a:ea typeface="+mj-ea"/>
                <a:cs typeface="+mj-cs"/>
                <a:sym typeface="Futura LT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5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4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icture Placeholder 9"/>
          <p:cNvSpPr/>
          <p:nvPr>
            <p:ph type="pic" idx="13"/>
          </p:nvPr>
        </p:nvSpPr>
        <p:spPr>
          <a:xfrm>
            <a:off x="0" y="0"/>
            <a:ext cx="12192000" cy="413067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5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icture Placeholder 3"/>
          <p:cNvSpPr/>
          <p:nvPr>
            <p:ph type="pic" sz="quarter" idx="13"/>
          </p:nvPr>
        </p:nvSpPr>
        <p:spPr>
          <a:xfrm>
            <a:off x="1728788" y="1895475"/>
            <a:ext cx="1951037" cy="345757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5_Title and Content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5"/>
          <p:cNvSpPr/>
          <p:nvPr/>
        </p:nvSpPr>
        <p:spPr>
          <a:xfrm>
            <a:off x="4095134" y="781048"/>
            <a:ext cx="8096869" cy="6085665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79" name="Picture Placeholder 8"/>
          <p:cNvSpPr/>
          <p:nvPr>
            <p:ph type="pic" sz="quarter" idx="13"/>
          </p:nvPr>
        </p:nvSpPr>
        <p:spPr>
          <a:xfrm>
            <a:off x="4083780" y="1827213"/>
            <a:ext cx="2710722" cy="16795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0" name="Picture Placeholder 6"/>
          <p:cNvSpPr/>
          <p:nvPr>
            <p:ph type="pic" sz="quarter" idx="14"/>
          </p:nvPr>
        </p:nvSpPr>
        <p:spPr>
          <a:xfrm>
            <a:off x="0" y="5178425"/>
            <a:ext cx="4095750" cy="167957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1" name="Picture Placeholder 10"/>
          <p:cNvSpPr/>
          <p:nvPr>
            <p:ph type="pic" sz="quarter" idx="15"/>
          </p:nvPr>
        </p:nvSpPr>
        <p:spPr>
          <a:xfrm>
            <a:off x="6794500" y="3497262"/>
            <a:ext cx="2698750" cy="33607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2" name="Picture Placeholder 10"/>
          <p:cNvSpPr/>
          <p:nvPr>
            <p:ph type="pic" sz="quarter" idx="16"/>
          </p:nvPr>
        </p:nvSpPr>
        <p:spPr>
          <a:xfrm>
            <a:off x="9492429" y="3497262"/>
            <a:ext cx="2698753" cy="33607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3" name="幻灯片编号"/>
          <p:cNvSpPr txBox="1"/>
          <p:nvPr>
            <p:ph type="sldNum" sz="quarter" idx="2"/>
          </p:nvPr>
        </p:nvSpPr>
        <p:spPr>
          <a:xfrm>
            <a:off x="11647365" y="6391943"/>
            <a:ext cx="324609" cy="316735"/>
          </a:xfrm>
          <a:prstGeom prst="rect">
            <a:avLst/>
          </a:prstGeom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6_Title Slide"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icture Placeholder 6"/>
          <p:cNvSpPr/>
          <p:nvPr>
            <p:ph type="pic" idx="13"/>
          </p:nvPr>
        </p:nvSpPr>
        <p:spPr>
          <a:xfrm>
            <a:off x="0" y="0"/>
            <a:ext cx="5334000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Picture Placeholder 8"/>
          <p:cNvSpPr/>
          <p:nvPr>
            <p:ph type="pic" sz="quarter" idx="14"/>
          </p:nvPr>
        </p:nvSpPr>
        <p:spPr>
          <a:xfrm>
            <a:off x="8763000" y="0"/>
            <a:ext cx="3429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Picture Placeholder 8"/>
          <p:cNvSpPr/>
          <p:nvPr>
            <p:ph type="pic" sz="quarter" idx="15"/>
          </p:nvPr>
        </p:nvSpPr>
        <p:spPr>
          <a:xfrm>
            <a:off x="5334000" y="3429000"/>
            <a:ext cx="3429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幻灯片编号"/>
          <p:cNvSpPr txBox="1"/>
          <p:nvPr>
            <p:ph type="sldNum" sz="quarter" idx="2"/>
          </p:nvPr>
        </p:nvSpPr>
        <p:spPr>
          <a:xfrm>
            <a:off x="8444489" y="6209540"/>
            <a:ext cx="293113" cy="29362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29.xml"/><Relationship Id="rId31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33.xml"/><Relationship Id="rId35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35.xml"/><Relationship Id="rId37" Type="http://schemas.openxmlformats.org/officeDocument/2006/relationships/slideLayout" Target="../slideLayouts/slideLayout36.xml"/><Relationship Id="rId38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39.xml"/><Relationship Id="rId41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080147" y="6404293"/>
            <a:ext cx="273654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audio" Target="../media/media1.mp3"/><Relationship Id="rId3" Type="http://schemas.microsoft.com/office/2007/relationships/media" Target="../media/media1.mp3"/><Relationship Id="rId4" Type="http://schemas.openxmlformats.org/officeDocument/2006/relationships/image" Target="../media/image1.png"/><Relationship Id="rId5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Relationship Id="rId3" Type="http://schemas.openxmlformats.org/officeDocument/2006/relationships/image" Target="../media/image6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Relationship Id="rId3" Type="http://schemas.openxmlformats.org/officeDocument/2006/relationships/image" Target="../media/image7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jpe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0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media1.mp3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pic>
        <p:nvPicPr>
          <p:cNvPr id="436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5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37" name="Rectangle 13"/>
          <p:cNvSpPr/>
          <p:nvPr/>
        </p:nvSpPr>
        <p:spPr>
          <a:xfrm>
            <a:off x="-2" y="0"/>
            <a:ext cx="12192005" cy="6858000"/>
          </a:xfrm>
          <a:prstGeom prst="rect">
            <a:avLst/>
          </a:prstGeom>
          <a:solidFill>
            <a:srgbClr val="000000">
              <a:alpha val="7577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438" name="TextBox 44"/>
          <p:cNvSpPr txBox="1"/>
          <p:nvPr/>
        </p:nvSpPr>
        <p:spPr>
          <a:xfrm>
            <a:off x="1510031" y="1954350"/>
            <a:ext cx="9171937" cy="840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b="1" sz="4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一种反爬虫系统的设计、实现以及评估</a:t>
            </a:r>
          </a:p>
        </p:txBody>
      </p:sp>
      <p:sp>
        <p:nvSpPr>
          <p:cNvPr id="439" name="TextBox 42"/>
          <p:cNvSpPr txBox="1"/>
          <p:nvPr/>
        </p:nvSpPr>
        <p:spPr>
          <a:xfrm>
            <a:off x="5383531" y="2945129"/>
            <a:ext cx="1424937" cy="561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cap="all" sz="26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开题报告</a:t>
            </a:r>
          </a:p>
        </p:txBody>
      </p:sp>
      <p:sp>
        <p:nvSpPr>
          <p:cNvPr id="440" name="Straight Connector 46"/>
          <p:cNvSpPr/>
          <p:nvPr/>
        </p:nvSpPr>
        <p:spPr>
          <a:xfrm>
            <a:off x="6095999" y="252113"/>
            <a:ext cx="4" cy="1476980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41" name="Straight Connector 47"/>
          <p:cNvSpPr/>
          <p:nvPr/>
        </p:nvSpPr>
        <p:spPr>
          <a:xfrm>
            <a:off x="6095999" y="5061196"/>
            <a:ext cx="2" cy="1824092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42" name="TextBox 42"/>
          <p:cNvSpPr txBox="1"/>
          <p:nvPr/>
        </p:nvSpPr>
        <p:spPr>
          <a:xfrm>
            <a:off x="4837432" y="3656508"/>
            <a:ext cx="2517137" cy="1103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cap="all" sz="19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pPr>
            <a:r>
              <a:t>姓名：张浩凌</a:t>
            </a:r>
          </a:p>
          <a:p>
            <a:pPr algn="ctr">
              <a:defRPr cap="all" sz="19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pPr>
            <a:r>
              <a:t>学号：SY1706404</a:t>
            </a:r>
          </a:p>
          <a:p>
            <a:pPr algn="ctr">
              <a:defRPr cap="all" sz="19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pPr>
            <a:r>
              <a:t>导师：李舟军、何跃鹰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4" dur="5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1"/>
                            </p:stCondLst>
                            <p:childTnLst>
                              <p:par>
                                <p:cTn id="16" presetClass="entr" nodeType="afterEffect" presetSubtype="8" presetID="22" grpId="4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8" dur="75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1"/>
                            </p:stCondLst>
                            <p:childTnLst>
                              <p:par>
                                <p:cTn id="20" presetClass="entr" nodeType="afterEffect" presetSubtype="8" presetID="22" grpId="5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75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251"/>
                            </p:stCondLst>
                            <p:childTnLst>
                              <p:par>
                                <p:cTn id="24" presetClass="entr" nodeType="afterEffect" presetSubtype="1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51"/>
                            </p:stCondLst>
                            <p:childTnLst>
                              <p:par>
                                <p:cTn id="29" presetClass="entr" nodeType="afterEffect" presetSubtype="4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251"/>
                            </p:stCondLst>
                            <p:childTnLst>
                              <p:par>
                                <p:cTn id="34" presetClass="entr" nodeType="afterEffect" presetSubtype="8" presetID="22" grpId="8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6" dur="75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999" vol="50000">
                <p:cTn id="37" repeatCount="indefinite" fill="hold" display="0">
                  <p:stCondLst>
                    <p:cond delay="indefinite"/>
                  </p:stCondLst>
                </p:cTn>
                <p:tgtEl>
                  <p:spTgt spid="434"/>
                </p:tgtEl>
              </p:cMediaNode>
            </p:audio>
          </p:childTnLst>
        </p:cTn>
      </p:par>
    </p:tnLst>
    <p:bldLst>
      <p:bldP build="whole" bldLvl="1" animBg="1" rev="0" advAuto="0" spid="438" grpId="4"/>
      <p:bldP build="whole" bldLvl="1" animBg="1" rev="0" advAuto="0" spid="441" grpId="7"/>
      <p:bldP build="whole" bldLvl="1" animBg="1" rev="0" advAuto="0" spid="436" grpId="2"/>
      <p:bldP build="whole" bldLvl="1" animBg="1" rev="0" advAuto="0" spid="442" grpId="8"/>
      <p:bldP build="whole" bldLvl="1" animBg="1" rev="0" advAuto="0" spid="437" grpId="3"/>
      <p:bldP build="whole" bldLvl="1" animBg="1" rev="0" advAuto="0" spid="439" grpId="5"/>
      <p:bldP build="whole" bldLvl="1" animBg="1" rev="0" advAuto="0" spid="440" grpId="6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68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69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570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71" name="TextBox 15"/>
          <p:cNvSpPr txBox="1"/>
          <p:nvPr/>
        </p:nvSpPr>
        <p:spPr>
          <a:xfrm>
            <a:off x="1053522" y="1923513"/>
            <a:ext cx="5158648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浏览器指纹技术现状</a:t>
            </a:r>
          </a:p>
        </p:txBody>
      </p:sp>
      <p:sp>
        <p:nvSpPr>
          <p:cNvPr id="572" name="Text Placeholder 4"/>
          <p:cNvSpPr txBox="1"/>
          <p:nvPr/>
        </p:nvSpPr>
        <p:spPr>
          <a:xfrm>
            <a:off x="1011593" y="2774819"/>
            <a:ext cx="5242506" cy="7932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rPr b="1"/>
              <a:t>为什么要有浏览器指纹</a:t>
            </a:r>
            <a:r>
              <a:t>：分布式爬虫session分类，识别出常用的浏览器，标记与追踪爬虫，收集爬虫的特征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rPr b="1"/>
              <a:t>浏览器特定指纹</a:t>
            </a:r>
            <a:r>
              <a:t>：UA特性，编码和支持语言特性，cookie追踪，flash/js是否开启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canvas指纹： Html5 引入的特性，通过硬件渲染图片，计算图片指纹；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javascript指纹: 大量的javascript测用例，失败的成功的，与数据库比较；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javascript指纹: webRTC内网指纹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pic>
        <p:nvPicPr>
          <p:cNvPr id="573" name="屏幕快照 2018-11-26 下午11.30.47.png" descr="屏幕快照 2018-11-26 下午11.30.4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69150" y="1313872"/>
            <a:ext cx="4578630" cy="1933018"/>
          </a:xfrm>
          <a:prstGeom prst="rect">
            <a:avLst/>
          </a:prstGeom>
          <a:ln w="12700">
            <a:miter lim="400000"/>
          </a:ln>
        </p:spPr>
      </p:pic>
      <p:pic>
        <p:nvPicPr>
          <p:cNvPr id="574" name="屏幕快照 2018-11-26 下午11.31.36.png" descr="屏幕快照 2018-11-26 下午11.31.3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37400" y="3733800"/>
            <a:ext cx="4445000" cy="2463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8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73" grpId="6"/>
      <p:bldP build="whole" bldLvl="1" animBg="1" rev="0" advAuto="0" spid="574" grpId="7"/>
      <p:bldP build="whole" bldLvl="1" animBg="1" rev="0" advAuto="0" spid="567" grpId="1"/>
      <p:bldP build="whole" bldLvl="1" animBg="1" rev="0" advAuto="0" spid="572" grpId="5"/>
      <p:bldP build="whole" bldLvl="1" animBg="1" rev="0" advAuto="0" spid="570" grpId="3"/>
      <p:bldP build="whole" bldLvl="1" animBg="1" rev="0" advAuto="0" spid="568" grpId="2"/>
      <p:bldP build="whole" bldLvl="1" animBg="1" rev="0" advAuto="0" spid="571" grpId="4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6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77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78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579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80" name="TextBox 15"/>
          <p:cNvSpPr txBox="1"/>
          <p:nvPr/>
        </p:nvSpPr>
        <p:spPr>
          <a:xfrm>
            <a:off x="1053522" y="1923513"/>
            <a:ext cx="5158648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二进制漏洞挖掘技术</a:t>
            </a:r>
          </a:p>
        </p:txBody>
      </p:sp>
      <p:sp>
        <p:nvSpPr>
          <p:cNvPr id="581" name="Text Placeholder 4"/>
          <p:cNvSpPr txBox="1"/>
          <p:nvPr/>
        </p:nvSpPr>
        <p:spPr>
          <a:xfrm>
            <a:off x="1011593" y="2965319"/>
            <a:ext cx="5242506" cy="5205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符号执行   二进制程序 -&gt; 中间语言 -&gt; 符号化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符号值作为输入，而不是固定值；变量表示成符号的表达式，通过约束求解求解相应输入；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污点分析 在源与目的之间追踪数据流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79" grpId="3"/>
      <p:bldP build="whole" bldLvl="1" animBg="1" rev="0" advAuto="0" spid="581" grpId="5"/>
      <p:bldP build="whole" bldLvl="1" animBg="1" rev="0" advAuto="0" spid="576" grpId="1"/>
      <p:bldP build="whole" bldLvl="1" animBg="1" rev="0" advAuto="0" spid="577" grpId="2"/>
      <p:bldP build="whole" bldLvl="1" animBg="1" rev="0" advAuto="0" spid="580" grpId="4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Picture Placeholder 6" descr="Picture Placeholder 6"/>
          <p:cNvPicPr>
            <a:picLocks noChangeAspect="1"/>
          </p:cNvPicPr>
          <p:nvPr>
            <p:ph type="pic" idx="18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753600" y="5333998"/>
            <a:ext cx="2438400" cy="1524003"/>
          </a:xfrm>
          <a:prstGeom prst="rect">
            <a:avLst/>
          </a:prstGeom>
        </p:spPr>
      </p:pic>
      <p:pic>
        <p:nvPicPr>
          <p:cNvPr id="584" name="Picture Placeholder 8" descr="Picture Placeholder 8"/>
          <p:cNvPicPr>
            <a:picLocks noChangeAspect="1"/>
          </p:cNvPicPr>
          <p:nvPr>
            <p:ph type="pic" idx="17"/>
          </p:nvPr>
        </p:nvPicPr>
        <p:blipFill>
          <a:blip r:embed="rId3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585" name="Picture Placeholder 10" descr="Picture Placeholder 10"/>
          <p:cNvPicPr>
            <a:picLocks noChangeAspect="1"/>
          </p:cNvPicPr>
          <p:nvPr>
            <p:ph type="pic" idx="16"/>
          </p:nvPr>
        </p:nvPicPr>
        <p:blipFill>
          <a:blip r:embed="rId4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586" name="Picture Placeholder 12" descr="Picture Placeholder 12"/>
          <p:cNvPicPr>
            <a:picLocks noChangeAspect="1"/>
          </p:cNvPicPr>
          <p:nvPr>
            <p:ph type="pic" idx="15"/>
          </p:nvPr>
        </p:nvPicPr>
        <p:blipFill>
          <a:blip r:embed="rId5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587" name="Picture Placeholder 19" descr="Picture Placeholder 19"/>
          <p:cNvPicPr>
            <a:picLocks noChangeAspect="1"/>
          </p:cNvPicPr>
          <p:nvPr>
            <p:ph type="pic" idx="14"/>
          </p:nvPr>
        </p:nvPicPr>
        <p:blipFill>
          <a:blip r:embed="rId6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88" name="Rectangle 13"/>
          <p:cNvSpPr/>
          <p:nvPr/>
        </p:nvSpPr>
        <p:spPr>
          <a:xfrm>
            <a:off x="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89" name="Rectangle 15"/>
          <p:cNvSpPr/>
          <p:nvPr/>
        </p:nvSpPr>
        <p:spPr>
          <a:xfrm>
            <a:off x="48768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90" name="Rectangle 16"/>
          <p:cNvSpPr/>
          <p:nvPr/>
        </p:nvSpPr>
        <p:spPr>
          <a:xfrm>
            <a:off x="73152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91" name="Rectangle 17"/>
          <p:cNvSpPr/>
          <p:nvPr/>
        </p:nvSpPr>
        <p:spPr>
          <a:xfrm>
            <a:off x="97536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92" name="Rectangle 14"/>
          <p:cNvSpPr/>
          <p:nvPr/>
        </p:nvSpPr>
        <p:spPr>
          <a:xfrm>
            <a:off x="2438400" y="5334000"/>
            <a:ext cx="2438400" cy="1524000"/>
          </a:xfrm>
          <a:prstGeom prst="rect">
            <a:avLst/>
          </a:prstGeom>
          <a:solidFill>
            <a:schemeClr val="accent1">
              <a:lumOff val="-8235"/>
              <a:alpha val="60237"/>
            </a:schemeClr>
          </a:solidFill>
          <a:ln w="12700">
            <a:miter lim="400000"/>
          </a:ln>
          <a:effectLst>
            <a:outerShdw sx="100000" sy="100000" kx="0" ky="0" algn="b" rotWithShape="0" blurRad="254000" dist="0" dir="0">
              <a:srgbClr val="262626">
                <a:alpha val="40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pic>
        <p:nvPicPr>
          <p:cNvPr id="593" name="Picture Placeholder 4" descr="Picture Placeholder 4"/>
          <p:cNvPicPr>
            <a:picLocks noChangeAspect="1"/>
          </p:cNvPicPr>
          <p:nvPr>
            <p:ph type="pic" idx="13"/>
          </p:nvPr>
        </p:nvPicPr>
        <p:blipFill>
          <a:blip r:embed="rId7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94" name="Rectangle 3"/>
          <p:cNvSpPr/>
          <p:nvPr/>
        </p:nvSpPr>
        <p:spPr>
          <a:xfrm>
            <a:off x="0" y="0"/>
            <a:ext cx="12192000" cy="5334000"/>
          </a:xfrm>
          <a:prstGeom prst="rect">
            <a:avLst/>
          </a:prstGeom>
          <a:gradFill>
            <a:gsLst>
              <a:gs pos="0">
                <a:srgbClr val="262626">
                  <a:alpha val="20000"/>
                </a:srgbClr>
              </a:gs>
              <a:gs pos="78000">
                <a:srgbClr val="000000">
                  <a:alpha val="85000"/>
                </a:srgbClr>
              </a:gs>
            </a:gsLst>
            <a:lin ang="7799999"/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95" name="Rectangle: Rounded Corners 47"/>
          <p:cNvSpPr/>
          <p:nvPr/>
        </p:nvSpPr>
        <p:spPr>
          <a:xfrm>
            <a:off x="781026" y="1560633"/>
            <a:ext cx="360003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96" name="TextBox 48"/>
          <p:cNvSpPr txBox="1"/>
          <p:nvPr/>
        </p:nvSpPr>
        <p:spPr>
          <a:xfrm>
            <a:off x="682625" y="1859470"/>
            <a:ext cx="5158648" cy="802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研究目标和内容</a:t>
            </a:r>
          </a:p>
        </p:txBody>
      </p:sp>
      <p:grpSp>
        <p:nvGrpSpPr>
          <p:cNvPr id="603" name="Group 1"/>
          <p:cNvGrpSpPr/>
          <p:nvPr/>
        </p:nvGrpSpPr>
        <p:grpSpPr>
          <a:xfrm>
            <a:off x="278128" y="206695"/>
            <a:ext cx="11604836" cy="404503"/>
            <a:chOff x="0" y="-1"/>
            <a:chExt cx="11604834" cy="404502"/>
          </a:xfrm>
        </p:grpSpPr>
        <p:sp>
          <p:nvSpPr>
            <p:cNvPr id="597" name="Freeform: Shape 56"/>
            <p:cNvSpPr/>
            <p:nvPr/>
          </p:nvSpPr>
          <p:spPr>
            <a:xfrm>
              <a:off x="-1" y="-2"/>
              <a:ext cx="404498" cy="4045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34" y="7357"/>
                  </a:moveTo>
                  <a:cubicBezTo>
                    <a:pt x="12075" y="7357"/>
                    <a:pt x="12829" y="8091"/>
                    <a:pt x="13095" y="9559"/>
                  </a:cubicBezTo>
                  <a:lnTo>
                    <a:pt x="8473" y="9559"/>
                  </a:lnTo>
                  <a:cubicBezTo>
                    <a:pt x="8499" y="9025"/>
                    <a:pt x="8673" y="8558"/>
                    <a:pt x="8993" y="8158"/>
                  </a:cubicBezTo>
                  <a:cubicBezTo>
                    <a:pt x="9420" y="7624"/>
                    <a:pt x="10034" y="7357"/>
                    <a:pt x="10834" y="7357"/>
                  </a:cubicBezTo>
                  <a:close/>
                  <a:moveTo>
                    <a:pt x="10914" y="5216"/>
                  </a:moveTo>
                  <a:cubicBezTo>
                    <a:pt x="9353" y="5216"/>
                    <a:pt x="8082" y="5733"/>
                    <a:pt x="7102" y="6767"/>
                  </a:cubicBezTo>
                  <a:cubicBezTo>
                    <a:pt x="6121" y="7801"/>
                    <a:pt x="5631" y="9105"/>
                    <a:pt x="5631" y="10679"/>
                  </a:cubicBezTo>
                  <a:cubicBezTo>
                    <a:pt x="5631" y="12293"/>
                    <a:pt x="6108" y="13604"/>
                    <a:pt x="7062" y="14611"/>
                  </a:cubicBezTo>
                  <a:cubicBezTo>
                    <a:pt x="8015" y="15619"/>
                    <a:pt x="9300" y="16122"/>
                    <a:pt x="10914" y="16122"/>
                  </a:cubicBezTo>
                  <a:cubicBezTo>
                    <a:pt x="13382" y="16122"/>
                    <a:pt x="14996" y="14962"/>
                    <a:pt x="15757" y="12640"/>
                  </a:cubicBezTo>
                  <a:lnTo>
                    <a:pt x="13255" y="12640"/>
                  </a:lnTo>
                  <a:cubicBezTo>
                    <a:pt x="13162" y="12987"/>
                    <a:pt x="12908" y="13287"/>
                    <a:pt x="12495" y="13541"/>
                  </a:cubicBezTo>
                  <a:cubicBezTo>
                    <a:pt x="12055" y="13834"/>
                    <a:pt x="11561" y="13981"/>
                    <a:pt x="11014" y="13981"/>
                  </a:cubicBezTo>
                  <a:cubicBezTo>
                    <a:pt x="9400" y="13981"/>
                    <a:pt x="8552" y="13107"/>
                    <a:pt x="8472" y="11360"/>
                  </a:cubicBezTo>
                  <a:lnTo>
                    <a:pt x="15937" y="11360"/>
                  </a:lnTo>
                  <a:cubicBezTo>
                    <a:pt x="16044" y="9665"/>
                    <a:pt x="15670" y="8244"/>
                    <a:pt x="14816" y="7097"/>
                  </a:cubicBezTo>
                  <a:cubicBezTo>
                    <a:pt x="13896" y="5843"/>
                    <a:pt x="12595" y="5216"/>
                    <a:pt x="10914" y="5216"/>
                  </a:cubicBezTo>
                  <a:close/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598" name="TextBox 57"/>
            <p:cNvSpPr txBox="1"/>
            <p:nvPr/>
          </p:nvSpPr>
          <p:spPr>
            <a:xfrm>
              <a:off x="430621" y="32971"/>
              <a:ext cx="702561" cy="3525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600">
                  <a:solidFill>
                    <a:srgbClr val="D9D9D9"/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expose</a:t>
              </a:r>
            </a:p>
          </p:txBody>
        </p:sp>
        <p:grpSp>
          <p:nvGrpSpPr>
            <p:cNvPr id="602" name="Group 58"/>
            <p:cNvGrpSpPr/>
            <p:nvPr/>
          </p:nvGrpSpPr>
          <p:grpSpPr>
            <a:xfrm>
              <a:off x="10695742" y="103453"/>
              <a:ext cx="909093" cy="197160"/>
              <a:chOff x="0" y="0"/>
              <a:chExt cx="909092" cy="197158"/>
            </a:xfrm>
          </p:grpSpPr>
          <p:sp>
            <p:nvSpPr>
              <p:cNvPr id="599" name="Freeform 74"/>
              <p:cNvSpPr/>
              <p:nvPr/>
            </p:nvSpPr>
            <p:spPr>
              <a:xfrm>
                <a:off x="716996" y="3799"/>
                <a:ext cx="192096" cy="1895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14" y="5313"/>
                    </a:moveTo>
                    <a:cubicBezTo>
                      <a:pt x="1314" y="7051"/>
                      <a:pt x="1751" y="8392"/>
                      <a:pt x="3016" y="9236"/>
                    </a:cubicBezTo>
                    <a:cubicBezTo>
                      <a:pt x="3941" y="9683"/>
                      <a:pt x="5205" y="10130"/>
                      <a:pt x="5643" y="10130"/>
                    </a:cubicBezTo>
                    <a:lnTo>
                      <a:pt x="6081" y="10130"/>
                    </a:lnTo>
                    <a:cubicBezTo>
                      <a:pt x="6081" y="10130"/>
                      <a:pt x="5643" y="11023"/>
                      <a:pt x="6519" y="12314"/>
                    </a:cubicBezTo>
                    <a:cubicBezTo>
                      <a:pt x="5205" y="12314"/>
                      <a:pt x="0" y="12761"/>
                      <a:pt x="0" y="17131"/>
                    </a:cubicBezTo>
                    <a:cubicBezTo>
                      <a:pt x="0" y="21600"/>
                      <a:pt x="4768" y="21600"/>
                      <a:pt x="5643" y="21600"/>
                    </a:cubicBezTo>
                    <a:cubicBezTo>
                      <a:pt x="5643" y="21600"/>
                      <a:pt x="5643" y="21600"/>
                      <a:pt x="6081" y="21600"/>
                    </a:cubicBezTo>
                    <a:cubicBezTo>
                      <a:pt x="6519" y="21600"/>
                      <a:pt x="8222" y="21600"/>
                      <a:pt x="9535" y="20706"/>
                    </a:cubicBezTo>
                    <a:cubicBezTo>
                      <a:pt x="11238" y="19812"/>
                      <a:pt x="12114" y="18074"/>
                      <a:pt x="12114" y="15890"/>
                    </a:cubicBezTo>
                    <a:cubicBezTo>
                      <a:pt x="12114" y="13655"/>
                      <a:pt x="10800" y="12314"/>
                      <a:pt x="9973" y="11421"/>
                    </a:cubicBezTo>
                    <a:cubicBezTo>
                      <a:pt x="9097" y="11023"/>
                      <a:pt x="8659" y="10577"/>
                      <a:pt x="8659" y="10130"/>
                    </a:cubicBezTo>
                    <a:cubicBezTo>
                      <a:pt x="8659" y="9683"/>
                      <a:pt x="9097" y="9236"/>
                      <a:pt x="9535" y="8789"/>
                    </a:cubicBezTo>
                    <a:cubicBezTo>
                      <a:pt x="10362" y="7945"/>
                      <a:pt x="11238" y="7051"/>
                      <a:pt x="11238" y="4866"/>
                    </a:cubicBezTo>
                    <a:cubicBezTo>
                      <a:pt x="11238" y="3079"/>
                      <a:pt x="10800" y="1788"/>
                      <a:pt x="9535" y="894"/>
                    </a:cubicBezTo>
                    <a:lnTo>
                      <a:pt x="10362" y="894"/>
                    </a:lnTo>
                    <a:cubicBezTo>
                      <a:pt x="11238" y="894"/>
                      <a:pt x="12114" y="447"/>
                      <a:pt x="12114" y="0"/>
                    </a:cubicBezTo>
                    <a:cubicBezTo>
                      <a:pt x="6957" y="0"/>
                      <a:pt x="6957" y="0"/>
                      <a:pt x="6957" y="0"/>
                    </a:cubicBezTo>
                    <a:cubicBezTo>
                      <a:pt x="6519" y="0"/>
                      <a:pt x="1314" y="0"/>
                      <a:pt x="1314" y="5313"/>
                    </a:cubicBezTo>
                    <a:close/>
                    <a:moveTo>
                      <a:pt x="9973" y="16287"/>
                    </a:moveTo>
                    <a:cubicBezTo>
                      <a:pt x="10362" y="18074"/>
                      <a:pt x="8659" y="19366"/>
                      <a:pt x="6519" y="19366"/>
                    </a:cubicBezTo>
                    <a:cubicBezTo>
                      <a:pt x="4378" y="19812"/>
                      <a:pt x="2627" y="18919"/>
                      <a:pt x="2627" y="17131"/>
                    </a:cubicBezTo>
                    <a:cubicBezTo>
                      <a:pt x="2189" y="16287"/>
                      <a:pt x="2627" y="15393"/>
                      <a:pt x="3454" y="14499"/>
                    </a:cubicBezTo>
                    <a:cubicBezTo>
                      <a:pt x="4378" y="14052"/>
                      <a:pt x="5205" y="13655"/>
                      <a:pt x="6081" y="13655"/>
                    </a:cubicBezTo>
                    <a:cubicBezTo>
                      <a:pt x="6519" y="13655"/>
                      <a:pt x="6519" y="13655"/>
                      <a:pt x="6519" y="13655"/>
                    </a:cubicBezTo>
                    <a:cubicBezTo>
                      <a:pt x="8659" y="13655"/>
                      <a:pt x="9973" y="14946"/>
                      <a:pt x="9973" y="16287"/>
                    </a:cubicBezTo>
                    <a:close/>
                    <a:moveTo>
                      <a:pt x="8659" y="3972"/>
                    </a:moveTo>
                    <a:cubicBezTo>
                      <a:pt x="9097" y="6157"/>
                      <a:pt x="8222" y="7945"/>
                      <a:pt x="6957" y="8392"/>
                    </a:cubicBezTo>
                    <a:cubicBezTo>
                      <a:pt x="6957" y="8392"/>
                      <a:pt x="6957" y="8392"/>
                      <a:pt x="6519" y="8392"/>
                    </a:cubicBezTo>
                    <a:cubicBezTo>
                      <a:pt x="5205" y="8392"/>
                      <a:pt x="4378" y="7498"/>
                      <a:pt x="3941" y="5760"/>
                    </a:cubicBezTo>
                    <a:cubicBezTo>
                      <a:pt x="3454" y="4866"/>
                      <a:pt x="3454" y="3972"/>
                      <a:pt x="3941" y="3079"/>
                    </a:cubicBezTo>
                    <a:cubicBezTo>
                      <a:pt x="3941" y="2234"/>
                      <a:pt x="4768" y="1788"/>
                      <a:pt x="5205" y="1291"/>
                    </a:cubicBezTo>
                    <a:lnTo>
                      <a:pt x="5643" y="1291"/>
                    </a:lnTo>
                    <a:cubicBezTo>
                      <a:pt x="7346" y="1291"/>
                      <a:pt x="8222" y="2234"/>
                      <a:pt x="8659" y="3972"/>
                    </a:cubicBezTo>
                    <a:close/>
                    <a:moveTo>
                      <a:pt x="18146" y="8392"/>
                    </a:moveTo>
                    <a:cubicBezTo>
                      <a:pt x="18146" y="4866"/>
                      <a:pt x="18146" y="4866"/>
                      <a:pt x="18146" y="4866"/>
                    </a:cubicBezTo>
                    <a:cubicBezTo>
                      <a:pt x="15519" y="4866"/>
                      <a:pt x="15519" y="4866"/>
                      <a:pt x="15519" y="4866"/>
                    </a:cubicBezTo>
                    <a:cubicBezTo>
                      <a:pt x="15519" y="8392"/>
                      <a:pt x="15519" y="8392"/>
                      <a:pt x="15519" y="8392"/>
                    </a:cubicBezTo>
                    <a:cubicBezTo>
                      <a:pt x="12114" y="8392"/>
                      <a:pt x="12114" y="8392"/>
                      <a:pt x="12114" y="8392"/>
                    </a:cubicBezTo>
                    <a:cubicBezTo>
                      <a:pt x="12114" y="10577"/>
                      <a:pt x="12114" y="10577"/>
                      <a:pt x="12114" y="10577"/>
                    </a:cubicBezTo>
                    <a:cubicBezTo>
                      <a:pt x="15519" y="10577"/>
                      <a:pt x="15519" y="10577"/>
                      <a:pt x="15519" y="10577"/>
                    </a:cubicBezTo>
                    <a:cubicBezTo>
                      <a:pt x="15519" y="14499"/>
                      <a:pt x="15519" y="14499"/>
                      <a:pt x="15519" y="14499"/>
                    </a:cubicBezTo>
                    <a:cubicBezTo>
                      <a:pt x="18146" y="14499"/>
                      <a:pt x="18146" y="14499"/>
                      <a:pt x="18146" y="14499"/>
                    </a:cubicBezTo>
                    <a:cubicBezTo>
                      <a:pt x="18146" y="10577"/>
                      <a:pt x="18146" y="10577"/>
                      <a:pt x="18146" y="10577"/>
                    </a:cubicBezTo>
                    <a:cubicBezTo>
                      <a:pt x="21600" y="10577"/>
                      <a:pt x="21600" y="10577"/>
                      <a:pt x="21600" y="10577"/>
                    </a:cubicBezTo>
                    <a:cubicBezTo>
                      <a:pt x="21600" y="8392"/>
                      <a:pt x="21600" y="8392"/>
                      <a:pt x="21600" y="8392"/>
                    </a:cubicBezTo>
                    <a:lnTo>
                      <a:pt x="18146" y="8392"/>
                    </a:lnTo>
                    <a:close/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600" name="Freeform 75"/>
              <p:cNvSpPr/>
              <p:nvPr/>
            </p:nvSpPr>
            <p:spPr>
              <a:xfrm>
                <a:off x="-1" y="0"/>
                <a:ext cx="105970" cy="197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3823"/>
                    </a:moveTo>
                    <a:cubicBezTo>
                      <a:pt x="15416" y="3823"/>
                      <a:pt x="15416" y="3823"/>
                      <a:pt x="15416" y="3823"/>
                    </a:cubicBezTo>
                    <a:cubicBezTo>
                      <a:pt x="14719" y="3823"/>
                      <a:pt x="13935" y="4253"/>
                      <a:pt x="13935" y="5113"/>
                    </a:cubicBezTo>
                    <a:cubicBezTo>
                      <a:pt x="13935" y="7646"/>
                      <a:pt x="13935" y="7646"/>
                      <a:pt x="13935" y="7646"/>
                    </a:cubicBezTo>
                    <a:cubicBezTo>
                      <a:pt x="21600" y="7646"/>
                      <a:pt x="21600" y="7646"/>
                      <a:pt x="21600" y="7646"/>
                    </a:cubicBezTo>
                    <a:cubicBezTo>
                      <a:pt x="21600" y="11039"/>
                      <a:pt x="21600" y="11039"/>
                      <a:pt x="21600" y="11039"/>
                    </a:cubicBezTo>
                    <a:cubicBezTo>
                      <a:pt x="13935" y="11039"/>
                      <a:pt x="13935" y="11039"/>
                      <a:pt x="13935" y="11039"/>
                    </a:cubicBezTo>
                    <a:cubicBezTo>
                      <a:pt x="13935" y="21600"/>
                      <a:pt x="13935" y="21600"/>
                      <a:pt x="13935" y="21600"/>
                    </a:cubicBezTo>
                    <a:cubicBezTo>
                      <a:pt x="6881" y="21600"/>
                      <a:pt x="6881" y="21600"/>
                      <a:pt x="6881" y="21600"/>
                    </a:cubicBezTo>
                    <a:cubicBezTo>
                      <a:pt x="6881" y="11039"/>
                      <a:pt x="6881" y="11039"/>
                      <a:pt x="6881" y="11039"/>
                    </a:cubicBezTo>
                    <a:cubicBezTo>
                      <a:pt x="0" y="11039"/>
                      <a:pt x="0" y="11039"/>
                      <a:pt x="0" y="11039"/>
                    </a:cubicBezTo>
                    <a:cubicBezTo>
                      <a:pt x="0" y="7646"/>
                      <a:pt x="0" y="7646"/>
                      <a:pt x="0" y="7646"/>
                    </a:cubicBezTo>
                    <a:cubicBezTo>
                      <a:pt x="6881" y="7646"/>
                      <a:pt x="6881" y="7646"/>
                      <a:pt x="6881" y="7646"/>
                    </a:cubicBezTo>
                    <a:cubicBezTo>
                      <a:pt x="6881" y="5543"/>
                      <a:pt x="6881" y="5543"/>
                      <a:pt x="6881" y="5543"/>
                    </a:cubicBezTo>
                    <a:cubicBezTo>
                      <a:pt x="6881" y="2581"/>
                      <a:pt x="10016" y="0"/>
                      <a:pt x="15416" y="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21600" y="3823"/>
                    </a:lnTo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601" name="Freeform 85"/>
              <p:cNvSpPr/>
              <p:nvPr/>
            </p:nvSpPr>
            <p:spPr>
              <a:xfrm>
                <a:off x="311633" y="18365"/>
                <a:ext cx="199693" cy="1604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606"/>
                    </a:moveTo>
                    <a:cubicBezTo>
                      <a:pt x="20757" y="3127"/>
                      <a:pt x="19913" y="3648"/>
                      <a:pt x="19117" y="3648"/>
                    </a:cubicBezTo>
                    <a:cubicBezTo>
                      <a:pt x="19913" y="3127"/>
                      <a:pt x="20757" y="2085"/>
                      <a:pt x="20757" y="579"/>
                    </a:cubicBezTo>
                    <a:cubicBezTo>
                      <a:pt x="19913" y="1100"/>
                      <a:pt x="19117" y="1564"/>
                      <a:pt x="18226" y="2085"/>
                    </a:cubicBezTo>
                    <a:cubicBezTo>
                      <a:pt x="17430" y="1100"/>
                      <a:pt x="16165" y="0"/>
                      <a:pt x="14947" y="0"/>
                    </a:cubicBezTo>
                    <a:cubicBezTo>
                      <a:pt x="12416" y="0"/>
                      <a:pt x="10355" y="2606"/>
                      <a:pt x="10355" y="5675"/>
                    </a:cubicBezTo>
                    <a:cubicBezTo>
                      <a:pt x="10355" y="6196"/>
                      <a:pt x="10355" y="6717"/>
                      <a:pt x="10777" y="6717"/>
                    </a:cubicBezTo>
                    <a:cubicBezTo>
                      <a:pt x="7075" y="6717"/>
                      <a:pt x="3702" y="4691"/>
                      <a:pt x="1640" y="1100"/>
                    </a:cubicBezTo>
                    <a:cubicBezTo>
                      <a:pt x="1218" y="2085"/>
                      <a:pt x="797" y="3127"/>
                      <a:pt x="797" y="4169"/>
                    </a:cubicBezTo>
                    <a:cubicBezTo>
                      <a:pt x="797" y="5675"/>
                      <a:pt x="1640" y="7760"/>
                      <a:pt x="2858" y="8744"/>
                    </a:cubicBezTo>
                    <a:cubicBezTo>
                      <a:pt x="2062" y="8281"/>
                      <a:pt x="1640" y="8281"/>
                      <a:pt x="797" y="7760"/>
                    </a:cubicBezTo>
                    <a:cubicBezTo>
                      <a:pt x="797" y="10308"/>
                      <a:pt x="2483" y="12856"/>
                      <a:pt x="4592" y="13377"/>
                    </a:cubicBezTo>
                    <a:cubicBezTo>
                      <a:pt x="4170" y="13377"/>
                      <a:pt x="3702" y="13377"/>
                      <a:pt x="3280" y="13377"/>
                    </a:cubicBezTo>
                    <a:cubicBezTo>
                      <a:pt x="2858" y="13377"/>
                      <a:pt x="2858" y="13377"/>
                      <a:pt x="2483" y="13377"/>
                    </a:cubicBezTo>
                    <a:cubicBezTo>
                      <a:pt x="2858" y="15404"/>
                      <a:pt x="4592" y="17025"/>
                      <a:pt x="6653" y="17025"/>
                    </a:cubicBezTo>
                    <a:cubicBezTo>
                      <a:pt x="4967" y="18473"/>
                      <a:pt x="3280" y="19573"/>
                      <a:pt x="1218" y="19573"/>
                    </a:cubicBezTo>
                    <a:cubicBezTo>
                      <a:pt x="797" y="19573"/>
                      <a:pt x="375" y="19573"/>
                      <a:pt x="0" y="19573"/>
                    </a:cubicBezTo>
                    <a:cubicBezTo>
                      <a:pt x="2062" y="21079"/>
                      <a:pt x="4170" y="21600"/>
                      <a:pt x="6653" y="21600"/>
                    </a:cubicBezTo>
                    <a:cubicBezTo>
                      <a:pt x="14947" y="21600"/>
                      <a:pt x="19117" y="13377"/>
                      <a:pt x="19117" y="6196"/>
                    </a:cubicBezTo>
                    <a:lnTo>
                      <a:pt x="19117" y="5675"/>
                    </a:lnTo>
                    <a:cubicBezTo>
                      <a:pt x="20335" y="4691"/>
                      <a:pt x="20757" y="4169"/>
                      <a:pt x="21600" y="2606"/>
                    </a:cubicBezTo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</p:grpSp>
      </p:grpSp>
      <p:grpSp>
        <p:nvGrpSpPr>
          <p:cNvPr id="606" name="Rectangle: Rounded Corners 41"/>
          <p:cNvGrpSpPr/>
          <p:nvPr/>
        </p:nvGrpSpPr>
        <p:grpSpPr>
          <a:xfrm>
            <a:off x="761973" y="4308125"/>
            <a:ext cx="1335457" cy="351085"/>
            <a:chOff x="-1" y="0"/>
            <a:chExt cx="1335455" cy="351084"/>
          </a:xfrm>
        </p:grpSpPr>
        <p:sp>
          <p:nvSpPr>
            <p:cNvPr id="604" name="圆角矩形"/>
            <p:cNvSpPr/>
            <p:nvPr/>
          </p:nvSpPr>
          <p:spPr>
            <a:xfrm>
              <a:off x="-2" y="-1"/>
              <a:ext cx="1335456" cy="35108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0" dist="63500" dir="5400000">
                <a:srgbClr val="262626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605" name="Learn More"/>
            <p:cNvSpPr txBox="1"/>
            <p:nvPr/>
          </p:nvSpPr>
          <p:spPr>
            <a:xfrm>
              <a:off x="51413" y="40856"/>
              <a:ext cx="1232627" cy="2693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Learn More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Class="entr" nodeType="after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25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3" dur="25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25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" dur="25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25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03" grpId="2"/>
      <p:bldP build="whole" bldLvl="1" animBg="1" rev="0" advAuto="0" spid="592" grpId="7"/>
      <p:bldP build="whole" bldLvl="1" animBg="1" rev="0" advAuto="0" spid="606" grpId="5"/>
      <p:bldP build="whole" bldLvl="1" animBg="1" rev="0" advAuto="0" spid="590" grpId="9"/>
      <p:bldP build="whole" bldLvl="1" animBg="1" rev="0" advAuto="0" spid="591" grpId="10"/>
      <p:bldP build="whole" bldLvl="1" animBg="1" rev="0" advAuto="0" spid="588" grpId="6"/>
      <p:bldP build="whole" bldLvl="1" animBg="1" rev="0" advAuto="0" spid="595" grpId="3"/>
      <p:bldP build="whole" bldLvl="1" animBg="1" rev="0" advAuto="0" spid="594" grpId="1"/>
      <p:bldP build="whole" bldLvl="1" animBg="1" rev="0" advAuto="0" spid="596" grpId="4"/>
      <p:bldP build="whole" bldLvl="1" animBg="1" rev="0" advAuto="0" spid="589" grpId="8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09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10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11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12" name="TextBox 15"/>
          <p:cNvSpPr txBox="1"/>
          <p:nvPr/>
        </p:nvSpPr>
        <p:spPr>
          <a:xfrm>
            <a:off x="1053522" y="1923513"/>
            <a:ext cx="5158648" cy="1336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  <a:r>
              <a:t>实时爬虫检测</a:t>
            </a:r>
          </a:p>
          <a:p>
            <a: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  <a:r>
              <a:t>基于session的爬虫检测</a:t>
            </a:r>
          </a:p>
        </p:txBody>
      </p:sp>
      <p:sp>
        <p:nvSpPr>
          <p:cNvPr id="613" name="Text Placeholder 4"/>
          <p:cNvSpPr txBox="1"/>
          <p:nvPr/>
        </p:nvSpPr>
        <p:spPr>
          <a:xfrm>
            <a:off x="1011593" y="3689219"/>
            <a:ext cx="5242506" cy="5273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实时爬虫检测通过单一请求，实时检测爬虫，有性能损失，如何控制性能损失，提高爬虫的检测率。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session通过组合多个请求来判定爬虫，涉及到session的分组，cookie存储还是session存储，cookie存储如何防篡改，session存储如何控制资源损耗。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ll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08" grpId="1"/>
      <p:bldP build="whole" bldLvl="1" animBg="1" rev="0" advAuto="0" spid="611" grpId="3"/>
      <p:bldP build="whole" bldLvl="1" animBg="1" rev="0" advAuto="0" spid="612" grpId="4"/>
      <p:bldP build="whole" bldLvl="1" animBg="1" rev="0" advAuto="0" spid="613" grpId="5"/>
      <p:bldP build="whole" bldLvl="1" animBg="1" rev="0" advAuto="0" spid="609" grpId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16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17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18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19" name="TextBox 15"/>
          <p:cNvSpPr txBox="1"/>
          <p:nvPr/>
        </p:nvSpPr>
        <p:spPr>
          <a:xfrm>
            <a:off x="1053522" y="1923513"/>
            <a:ext cx="5158648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浏览器指纹生成与追踪</a:t>
            </a:r>
          </a:p>
        </p:txBody>
      </p:sp>
      <p:sp>
        <p:nvSpPr>
          <p:cNvPr id="620" name="Text Placeholder 4"/>
          <p:cNvSpPr txBox="1"/>
          <p:nvPr/>
        </p:nvSpPr>
        <p:spPr>
          <a:xfrm>
            <a:off x="1011593" y="3689219"/>
            <a:ext cx="5242506" cy="4756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多种指纹算法的组合问题；</a:t>
            </a: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指纹算法与基于session的识别的耦合；</a:t>
            </a: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保证指纹的可信度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20" grpId="5"/>
      <p:bldP build="whole" bldLvl="1" animBg="1" rev="0" advAuto="0" spid="619" grpId="4"/>
      <p:bldP build="whole" bldLvl="1" animBg="1" rev="0" advAuto="0" spid="618" grpId="3"/>
      <p:bldP build="whole" bldLvl="1" animBg="1" rev="0" advAuto="0" spid="616" grpId="2"/>
      <p:bldP build="whole" bldLvl="1" animBg="1" rev="0" advAuto="0" spid="61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23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24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25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26" name="TextBox 15"/>
          <p:cNvSpPr txBox="1"/>
          <p:nvPr/>
        </p:nvSpPr>
        <p:spPr>
          <a:xfrm>
            <a:off x="1053522" y="1923513"/>
            <a:ext cx="6482871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headless browser漏洞自动化挖掘</a:t>
            </a:r>
          </a:p>
        </p:txBody>
      </p:sp>
      <p:sp>
        <p:nvSpPr>
          <p:cNvPr id="627" name="Text Placeholder 4"/>
          <p:cNvSpPr txBox="1"/>
          <p:nvPr/>
        </p:nvSpPr>
        <p:spPr>
          <a:xfrm>
            <a:off x="1011593" y="3689219"/>
            <a:ext cx="5242506" cy="5789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较大的二进制文件如何使用符号执行（路径爆炸）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如何生成爬虫的测试用例（直觉漏较多的函数和位置）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25" grpId="3"/>
      <p:bldP build="whole" bldLvl="1" animBg="1" rev="0" advAuto="0" spid="622" grpId="1"/>
      <p:bldP build="whole" bldLvl="1" animBg="1" rev="0" advAuto="0" spid="626" grpId="4"/>
      <p:bldP build="whole" bldLvl="1" animBg="1" rev="0" advAuto="0" spid="627" grpId="5"/>
      <p:bldP build="whole" bldLvl="1" animBg="1" rev="0" advAuto="0" spid="623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30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31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32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33" name="TextBox 15"/>
          <p:cNvSpPr txBox="1"/>
          <p:nvPr/>
        </p:nvSpPr>
        <p:spPr>
          <a:xfrm>
            <a:off x="1053522" y="1923513"/>
            <a:ext cx="6482871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系统部署方案与评估方案</a:t>
            </a:r>
          </a:p>
        </p:txBody>
      </p:sp>
      <p:sp>
        <p:nvSpPr>
          <p:cNvPr id="634" name="Text Placeholder 4"/>
          <p:cNvSpPr txBox="1"/>
          <p:nvPr/>
        </p:nvSpPr>
        <p:spPr>
          <a:xfrm>
            <a:off x="1011593" y="3689219"/>
            <a:ext cx="5242506" cy="5789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系统组装与模块微调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评估方案的设计，包括爬虫样本以及评估使用的参数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29" grpId="1"/>
      <p:bldP build="whole" bldLvl="1" animBg="1" rev="0" advAuto="0" spid="633" grpId="4"/>
      <p:bldP build="whole" bldLvl="1" animBg="1" rev="0" advAuto="0" spid="632" grpId="3"/>
      <p:bldP build="whole" bldLvl="1" animBg="1" rev="0" advAuto="0" spid="634" grpId="5"/>
      <p:bldP build="whole" bldLvl="1" animBg="1" rev="0" advAuto="0" spid="630" grpId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" name="Picture Placeholder 6" descr="Picture Placeholder 6"/>
          <p:cNvPicPr>
            <a:picLocks noChangeAspect="1"/>
          </p:cNvPicPr>
          <p:nvPr>
            <p:ph type="pic" idx="18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753600" y="5333998"/>
            <a:ext cx="2438400" cy="1524003"/>
          </a:xfrm>
          <a:prstGeom prst="rect">
            <a:avLst/>
          </a:prstGeom>
        </p:spPr>
      </p:pic>
      <p:pic>
        <p:nvPicPr>
          <p:cNvPr id="637" name="Picture Placeholder 8" descr="Picture Placeholder 8"/>
          <p:cNvPicPr>
            <a:picLocks noChangeAspect="1"/>
          </p:cNvPicPr>
          <p:nvPr>
            <p:ph type="pic" idx="17"/>
          </p:nvPr>
        </p:nvPicPr>
        <p:blipFill>
          <a:blip r:embed="rId3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38" name="Picture Placeholder 10" descr="Picture Placeholder 10"/>
          <p:cNvPicPr>
            <a:picLocks noChangeAspect="1"/>
          </p:cNvPicPr>
          <p:nvPr>
            <p:ph type="pic" idx="16"/>
          </p:nvPr>
        </p:nvPicPr>
        <p:blipFill>
          <a:blip r:embed="rId4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39" name="Picture Placeholder 12" descr="Picture Placeholder 12"/>
          <p:cNvPicPr>
            <a:picLocks noChangeAspect="1"/>
          </p:cNvPicPr>
          <p:nvPr>
            <p:ph type="pic" idx="15"/>
          </p:nvPr>
        </p:nvPicPr>
        <p:blipFill>
          <a:blip r:embed="rId5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40" name="Picture Placeholder 19" descr="Picture Placeholder 19"/>
          <p:cNvPicPr>
            <a:picLocks noChangeAspect="1"/>
          </p:cNvPicPr>
          <p:nvPr>
            <p:ph type="pic" idx="14"/>
          </p:nvPr>
        </p:nvPicPr>
        <p:blipFill>
          <a:blip r:embed="rId6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641" name="Rectangle 13"/>
          <p:cNvSpPr/>
          <p:nvPr/>
        </p:nvSpPr>
        <p:spPr>
          <a:xfrm>
            <a:off x="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42" name="Rectangle 15"/>
          <p:cNvSpPr/>
          <p:nvPr/>
        </p:nvSpPr>
        <p:spPr>
          <a:xfrm>
            <a:off x="48768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43" name="Rectangle 16"/>
          <p:cNvSpPr/>
          <p:nvPr/>
        </p:nvSpPr>
        <p:spPr>
          <a:xfrm>
            <a:off x="73152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44" name="Rectangle 17"/>
          <p:cNvSpPr/>
          <p:nvPr/>
        </p:nvSpPr>
        <p:spPr>
          <a:xfrm>
            <a:off x="97536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45" name="Rectangle 14"/>
          <p:cNvSpPr/>
          <p:nvPr/>
        </p:nvSpPr>
        <p:spPr>
          <a:xfrm>
            <a:off x="2438400" y="5334000"/>
            <a:ext cx="2438400" cy="1524000"/>
          </a:xfrm>
          <a:prstGeom prst="rect">
            <a:avLst/>
          </a:prstGeom>
          <a:solidFill>
            <a:schemeClr val="accent1">
              <a:lumOff val="-8235"/>
              <a:alpha val="60237"/>
            </a:schemeClr>
          </a:solidFill>
          <a:ln w="12700">
            <a:miter lim="400000"/>
          </a:ln>
          <a:effectLst>
            <a:outerShdw sx="100000" sy="100000" kx="0" ky="0" algn="b" rotWithShape="0" blurRad="254000" dist="0" dir="0">
              <a:srgbClr val="262626">
                <a:alpha val="40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pic>
        <p:nvPicPr>
          <p:cNvPr id="646" name="Picture Placeholder 4" descr="Picture Placeholder 4"/>
          <p:cNvPicPr>
            <a:picLocks noChangeAspect="1"/>
          </p:cNvPicPr>
          <p:nvPr>
            <p:ph type="pic" idx="13"/>
          </p:nvPr>
        </p:nvPicPr>
        <p:blipFill>
          <a:blip r:embed="rId7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647" name="Rectangle 3"/>
          <p:cNvSpPr/>
          <p:nvPr/>
        </p:nvSpPr>
        <p:spPr>
          <a:xfrm>
            <a:off x="0" y="0"/>
            <a:ext cx="12192000" cy="5334000"/>
          </a:xfrm>
          <a:prstGeom prst="rect">
            <a:avLst/>
          </a:prstGeom>
          <a:gradFill>
            <a:gsLst>
              <a:gs pos="0">
                <a:srgbClr val="262626">
                  <a:alpha val="20000"/>
                </a:srgbClr>
              </a:gs>
              <a:gs pos="78000">
                <a:srgbClr val="000000">
                  <a:alpha val="85000"/>
                </a:srgbClr>
              </a:gs>
            </a:gsLst>
            <a:lin ang="7799999"/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48" name="Rectangle: Rounded Corners 47"/>
          <p:cNvSpPr/>
          <p:nvPr/>
        </p:nvSpPr>
        <p:spPr>
          <a:xfrm>
            <a:off x="781026" y="1560633"/>
            <a:ext cx="360003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49" name="TextBox 48"/>
          <p:cNvSpPr txBox="1"/>
          <p:nvPr/>
        </p:nvSpPr>
        <p:spPr>
          <a:xfrm>
            <a:off x="682625" y="1859470"/>
            <a:ext cx="5158648" cy="802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关键技术和方案</a:t>
            </a:r>
          </a:p>
        </p:txBody>
      </p:sp>
      <p:grpSp>
        <p:nvGrpSpPr>
          <p:cNvPr id="656" name="Group 1"/>
          <p:cNvGrpSpPr/>
          <p:nvPr/>
        </p:nvGrpSpPr>
        <p:grpSpPr>
          <a:xfrm>
            <a:off x="278128" y="206695"/>
            <a:ext cx="11604836" cy="404503"/>
            <a:chOff x="0" y="-1"/>
            <a:chExt cx="11604834" cy="404502"/>
          </a:xfrm>
        </p:grpSpPr>
        <p:sp>
          <p:nvSpPr>
            <p:cNvPr id="650" name="Freeform: Shape 56"/>
            <p:cNvSpPr/>
            <p:nvPr/>
          </p:nvSpPr>
          <p:spPr>
            <a:xfrm>
              <a:off x="-1" y="-2"/>
              <a:ext cx="404498" cy="4045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34" y="7357"/>
                  </a:moveTo>
                  <a:cubicBezTo>
                    <a:pt x="12075" y="7357"/>
                    <a:pt x="12829" y="8091"/>
                    <a:pt x="13095" y="9559"/>
                  </a:cubicBezTo>
                  <a:lnTo>
                    <a:pt x="8473" y="9559"/>
                  </a:lnTo>
                  <a:cubicBezTo>
                    <a:pt x="8499" y="9025"/>
                    <a:pt x="8673" y="8558"/>
                    <a:pt x="8993" y="8158"/>
                  </a:cubicBezTo>
                  <a:cubicBezTo>
                    <a:pt x="9420" y="7624"/>
                    <a:pt x="10034" y="7357"/>
                    <a:pt x="10834" y="7357"/>
                  </a:cubicBezTo>
                  <a:close/>
                  <a:moveTo>
                    <a:pt x="10914" y="5216"/>
                  </a:moveTo>
                  <a:cubicBezTo>
                    <a:pt x="9353" y="5216"/>
                    <a:pt x="8082" y="5733"/>
                    <a:pt x="7102" y="6767"/>
                  </a:cubicBezTo>
                  <a:cubicBezTo>
                    <a:pt x="6121" y="7801"/>
                    <a:pt x="5631" y="9105"/>
                    <a:pt x="5631" y="10679"/>
                  </a:cubicBezTo>
                  <a:cubicBezTo>
                    <a:pt x="5631" y="12293"/>
                    <a:pt x="6108" y="13604"/>
                    <a:pt x="7062" y="14611"/>
                  </a:cubicBezTo>
                  <a:cubicBezTo>
                    <a:pt x="8015" y="15619"/>
                    <a:pt x="9300" y="16122"/>
                    <a:pt x="10914" y="16122"/>
                  </a:cubicBezTo>
                  <a:cubicBezTo>
                    <a:pt x="13382" y="16122"/>
                    <a:pt x="14996" y="14962"/>
                    <a:pt x="15757" y="12640"/>
                  </a:cubicBezTo>
                  <a:lnTo>
                    <a:pt x="13255" y="12640"/>
                  </a:lnTo>
                  <a:cubicBezTo>
                    <a:pt x="13162" y="12987"/>
                    <a:pt x="12908" y="13287"/>
                    <a:pt x="12495" y="13541"/>
                  </a:cubicBezTo>
                  <a:cubicBezTo>
                    <a:pt x="12055" y="13834"/>
                    <a:pt x="11561" y="13981"/>
                    <a:pt x="11014" y="13981"/>
                  </a:cubicBezTo>
                  <a:cubicBezTo>
                    <a:pt x="9400" y="13981"/>
                    <a:pt x="8552" y="13107"/>
                    <a:pt x="8472" y="11360"/>
                  </a:cubicBezTo>
                  <a:lnTo>
                    <a:pt x="15937" y="11360"/>
                  </a:lnTo>
                  <a:cubicBezTo>
                    <a:pt x="16044" y="9665"/>
                    <a:pt x="15670" y="8244"/>
                    <a:pt x="14816" y="7097"/>
                  </a:cubicBezTo>
                  <a:cubicBezTo>
                    <a:pt x="13896" y="5843"/>
                    <a:pt x="12595" y="5216"/>
                    <a:pt x="10914" y="5216"/>
                  </a:cubicBezTo>
                  <a:close/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651" name="TextBox 57"/>
            <p:cNvSpPr txBox="1"/>
            <p:nvPr/>
          </p:nvSpPr>
          <p:spPr>
            <a:xfrm>
              <a:off x="430621" y="32971"/>
              <a:ext cx="702561" cy="3525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600">
                  <a:solidFill>
                    <a:srgbClr val="D9D9D9"/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expose</a:t>
              </a:r>
            </a:p>
          </p:txBody>
        </p:sp>
        <p:grpSp>
          <p:nvGrpSpPr>
            <p:cNvPr id="655" name="Group 58"/>
            <p:cNvGrpSpPr/>
            <p:nvPr/>
          </p:nvGrpSpPr>
          <p:grpSpPr>
            <a:xfrm>
              <a:off x="10695742" y="103453"/>
              <a:ext cx="909093" cy="197160"/>
              <a:chOff x="0" y="0"/>
              <a:chExt cx="909092" cy="197158"/>
            </a:xfrm>
          </p:grpSpPr>
          <p:sp>
            <p:nvSpPr>
              <p:cNvPr id="652" name="Freeform 74"/>
              <p:cNvSpPr/>
              <p:nvPr/>
            </p:nvSpPr>
            <p:spPr>
              <a:xfrm>
                <a:off x="716996" y="3799"/>
                <a:ext cx="192096" cy="1895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14" y="5313"/>
                    </a:moveTo>
                    <a:cubicBezTo>
                      <a:pt x="1314" y="7051"/>
                      <a:pt x="1751" y="8392"/>
                      <a:pt x="3016" y="9236"/>
                    </a:cubicBezTo>
                    <a:cubicBezTo>
                      <a:pt x="3941" y="9683"/>
                      <a:pt x="5205" y="10130"/>
                      <a:pt x="5643" y="10130"/>
                    </a:cubicBezTo>
                    <a:lnTo>
                      <a:pt x="6081" y="10130"/>
                    </a:lnTo>
                    <a:cubicBezTo>
                      <a:pt x="6081" y="10130"/>
                      <a:pt x="5643" y="11023"/>
                      <a:pt x="6519" y="12314"/>
                    </a:cubicBezTo>
                    <a:cubicBezTo>
                      <a:pt x="5205" y="12314"/>
                      <a:pt x="0" y="12761"/>
                      <a:pt x="0" y="17131"/>
                    </a:cubicBezTo>
                    <a:cubicBezTo>
                      <a:pt x="0" y="21600"/>
                      <a:pt x="4768" y="21600"/>
                      <a:pt x="5643" y="21600"/>
                    </a:cubicBezTo>
                    <a:cubicBezTo>
                      <a:pt x="5643" y="21600"/>
                      <a:pt x="5643" y="21600"/>
                      <a:pt x="6081" y="21600"/>
                    </a:cubicBezTo>
                    <a:cubicBezTo>
                      <a:pt x="6519" y="21600"/>
                      <a:pt x="8222" y="21600"/>
                      <a:pt x="9535" y="20706"/>
                    </a:cubicBezTo>
                    <a:cubicBezTo>
                      <a:pt x="11238" y="19812"/>
                      <a:pt x="12114" y="18074"/>
                      <a:pt x="12114" y="15890"/>
                    </a:cubicBezTo>
                    <a:cubicBezTo>
                      <a:pt x="12114" y="13655"/>
                      <a:pt x="10800" y="12314"/>
                      <a:pt x="9973" y="11421"/>
                    </a:cubicBezTo>
                    <a:cubicBezTo>
                      <a:pt x="9097" y="11023"/>
                      <a:pt x="8659" y="10577"/>
                      <a:pt x="8659" y="10130"/>
                    </a:cubicBezTo>
                    <a:cubicBezTo>
                      <a:pt x="8659" y="9683"/>
                      <a:pt x="9097" y="9236"/>
                      <a:pt x="9535" y="8789"/>
                    </a:cubicBezTo>
                    <a:cubicBezTo>
                      <a:pt x="10362" y="7945"/>
                      <a:pt x="11238" y="7051"/>
                      <a:pt x="11238" y="4866"/>
                    </a:cubicBezTo>
                    <a:cubicBezTo>
                      <a:pt x="11238" y="3079"/>
                      <a:pt x="10800" y="1788"/>
                      <a:pt x="9535" y="894"/>
                    </a:cubicBezTo>
                    <a:lnTo>
                      <a:pt x="10362" y="894"/>
                    </a:lnTo>
                    <a:cubicBezTo>
                      <a:pt x="11238" y="894"/>
                      <a:pt x="12114" y="447"/>
                      <a:pt x="12114" y="0"/>
                    </a:cubicBezTo>
                    <a:cubicBezTo>
                      <a:pt x="6957" y="0"/>
                      <a:pt x="6957" y="0"/>
                      <a:pt x="6957" y="0"/>
                    </a:cubicBezTo>
                    <a:cubicBezTo>
                      <a:pt x="6519" y="0"/>
                      <a:pt x="1314" y="0"/>
                      <a:pt x="1314" y="5313"/>
                    </a:cubicBezTo>
                    <a:close/>
                    <a:moveTo>
                      <a:pt x="9973" y="16287"/>
                    </a:moveTo>
                    <a:cubicBezTo>
                      <a:pt x="10362" y="18074"/>
                      <a:pt x="8659" y="19366"/>
                      <a:pt x="6519" y="19366"/>
                    </a:cubicBezTo>
                    <a:cubicBezTo>
                      <a:pt x="4378" y="19812"/>
                      <a:pt x="2627" y="18919"/>
                      <a:pt x="2627" y="17131"/>
                    </a:cubicBezTo>
                    <a:cubicBezTo>
                      <a:pt x="2189" y="16287"/>
                      <a:pt x="2627" y="15393"/>
                      <a:pt x="3454" y="14499"/>
                    </a:cubicBezTo>
                    <a:cubicBezTo>
                      <a:pt x="4378" y="14052"/>
                      <a:pt x="5205" y="13655"/>
                      <a:pt x="6081" y="13655"/>
                    </a:cubicBezTo>
                    <a:cubicBezTo>
                      <a:pt x="6519" y="13655"/>
                      <a:pt x="6519" y="13655"/>
                      <a:pt x="6519" y="13655"/>
                    </a:cubicBezTo>
                    <a:cubicBezTo>
                      <a:pt x="8659" y="13655"/>
                      <a:pt x="9973" y="14946"/>
                      <a:pt x="9973" y="16287"/>
                    </a:cubicBezTo>
                    <a:close/>
                    <a:moveTo>
                      <a:pt x="8659" y="3972"/>
                    </a:moveTo>
                    <a:cubicBezTo>
                      <a:pt x="9097" y="6157"/>
                      <a:pt x="8222" y="7945"/>
                      <a:pt x="6957" y="8392"/>
                    </a:cubicBezTo>
                    <a:cubicBezTo>
                      <a:pt x="6957" y="8392"/>
                      <a:pt x="6957" y="8392"/>
                      <a:pt x="6519" y="8392"/>
                    </a:cubicBezTo>
                    <a:cubicBezTo>
                      <a:pt x="5205" y="8392"/>
                      <a:pt x="4378" y="7498"/>
                      <a:pt x="3941" y="5760"/>
                    </a:cubicBezTo>
                    <a:cubicBezTo>
                      <a:pt x="3454" y="4866"/>
                      <a:pt x="3454" y="3972"/>
                      <a:pt x="3941" y="3079"/>
                    </a:cubicBezTo>
                    <a:cubicBezTo>
                      <a:pt x="3941" y="2234"/>
                      <a:pt x="4768" y="1788"/>
                      <a:pt x="5205" y="1291"/>
                    </a:cubicBezTo>
                    <a:lnTo>
                      <a:pt x="5643" y="1291"/>
                    </a:lnTo>
                    <a:cubicBezTo>
                      <a:pt x="7346" y="1291"/>
                      <a:pt x="8222" y="2234"/>
                      <a:pt x="8659" y="3972"/>
                    </a:cubicBezTo>
                    <a:close/>
                    <a:moveTo>
                      <a:pt x="18146" y="8392"/>
                    </a:moveTo>
                    <a:cubicBezTo>
                      <a:pt x="18146" y="4866"/>
                      <a:pt x="18146" y="4866"/>
                      <a:pt x="18146" y="4866"/>
                    </a:cubicBezTo>
                    <a:cubicBezTo>
                      <a:pt x="15519" y="4866"/>
                      <a:pt x="15519" y="4866"/>
                      <a:pt x="15519" y="4866"/>
                    </a:cubicBezTo>
                    <a:cubicBezTo>
                      <a:pt x="15519" y="8392"/>
                      <a:pt x="15519" y="8392"/>
                      <a:pt x="15519" y="8392"/>
                    </a:cubicBezTo>
                    <a:cubicBezTo>
                      <a:pt x="12114" y="8392"/>
                      <a:pt x="12114" y="8392"/>
                      <a:pt x="12114" y="8392"/>
                    </a:cubicBezTo>
                    <a:cubicBezTo>
                      <a:pt x="12114" y="10577"/>
                      <a:pt x="12114" y="10577"/>
                      <a:pt x="12114" y="10577"/>
                    </a:cubicBezTo>
                    <a:cubicBezTo>
                      <a:pt x="15519" y="10577"/>
                      <a:pt x="15519" y="10577"/>
                      <a:pt x="15519" y="10577"/>
                    </a:cubicBezTo>
                    <a:cubicBezTo>
                      <a:pt x="15519" y="14499"/>
                      <a:pt x="15519" y="14499"/>
                      <a:pt x="15519" y="14499"/>
                    </a:cubicBezTo>
                    <a:cubicBezTo>
                      <a:pt x="18146" y="14499"/>
                      <a:pt x="18146" y="14499"/>
                      <a:pt x="18146" y="14499"/>
                    </a:cubicBezTo>
                    <a:cubicBezTo>
                      <a:pt x="18146" y="10577"/>
                      <a:pt x="18146" y="10577"/>
                      <a:pt x="18146" y="10577"/>
                    </a:cubicBezTo>
                    <a:cubicBezTo>
                      <a:pt x="21600" y="10577"/>
                      <a:pt x="21600" y="10577"/>
                      <a:pt x="21600" y="10577"/>
                    </a:cubicBezTo>
                    <a:cubicBezTo>
                      <a:pt x="21600" y="8392"/>
                      <a:pt x="21600" y="8392"/>
                      <a:pt x="21600" y="8392"/>
                    </a:cubicBezTo>
                    <a:lnTo>
                      <a:pt x="18146" y="8392"/>
                    </a:lnTo>
                    <a:close/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653" name="Freeform 75"/>
              <p:cNvSpPr/>
              <p:nvPr/>
            </p:nvSpPr>
            <p:spPr>
              <a:xfrm>
                <a:off x="-1" y="0"/>
                <a:ext cx="105970" cy="197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3823"/>
                    </a:moveTo>
                    <a:cubicBezTo>
                      <a:pt x="15416" y="3823"/>
                      <a:pt x="15416" y="3823"/>
                      <a:pt x="15416" y="3823"/>
                    </a:cubicBezTo>
                    <a:cubicBezTo>
                      <a:pt x="14719" y="3823"/>
                      <a:pt x="13935" y="4253"/>
                      <a:pt x="13935" y="5113"/>
                    </a:cubicBezTo>
                    <a:cubicBezTo>
                      <a:pt x="13935" y="7646"/>
                      <a:pt x="13935" y="7646"/>
                      <a:pt x="13935" y="7646"/>
                    </a:cubicBezTo>
                    <a:cubicBezTo>
                      <a:pt x="21600" y="7646"/>
                      <a:pt x="21600" y="7646"/>
                      <a:pt x="21600" y="7646"/>
                    </a:cubicBezTo>
                    <a:cubicBezTo>
                      <a:pt x="21600" y="11039"/>
                      <a:pt x="21600" y="11039"/>
                      <a:pt x="21600" y="11039"/>
                    </a:cubicBezTo>
                    <a:cubicBezTo>
                      <a:pt x="13935" y="11039"/>
                      <a:pt x="13935" y="11039"/>
                      <a:pt x="13935" y="11039"/>
                    </a:cubicBezTo>
                    <a:cubicBezTo>
                      <a:pt x="13935" y="21600"/>
                      <a:pt x="13935" y="21600"/>
                      <a:pt x="13935" y="21600"/>
                    </a:cubicBezTo>
                    <a:cubicBezTo>
                      <a:pt x="6881" y="21600"/>
                      <a:pt x="6881" y="21600"/>
                      <a:pt x="6881" y="21600"/>
                    </a:cubicBezTo>
                    <a:cubicBezTo>
                      <a:pt x="6881" y="11039"/>
                      <a:pt x="6881" y="11039"/>
                      <a:pt x="6881" y="11039"/>
                    </a:cubicBezTo>
                    <a:cubicBezTo>
                      <a:pt x="0" y="11039"/>
                      <a:pt x="0" y="11039"/>
                      <a:pt x="0" y="11039"/>
                    </a:cubicBezTo>
                    <a:cubicBezTo>
                      <a:pt x="0" y="7646"/>
                      <a:pt x="0" y="7646"/>
                      <a:pt x="0" y="7646"/>
                    </a:cubicBezTo>
                    <a:cubicBezTo>
                      <a:pt x="6881" y="7646"/>
                      <a:pt x="6881" y="7646"/>
                      <a:pt x="6881" y="7646"/>
                    </a:cubicBezTo>
                    <a:cubicBezTo>
                      <a:pt x="6881" y="5543"/>
                      <a:pt x="6881" y="5543"/>
                      <a:pt x="6881" y="5543"/>
                    </a:cubicBezTo>
                    <a:cubicBezTo>
                      <a:pt x="6881" y="2581"/>
                      <a:pt x="10016" y="0"/>
                      <a:pt x="15416" y="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21600" y="3823"/>
                    </a:lnTo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654" name="Freeform 85"/>
              <p:cNvSpPr/>
              <p:nvPr/>
            </p:nvSpPr>
            <p:spPr>
              <a:xfrm>
                <a:off x="311633" y="18365"/>
                <a:ext cx="199693" cy="1604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606"/>
                    </a:moveTo>
                    <a:cubicBezTo>
                      <a:pt x="20757" y="3127"/>
                      <a:pt x="19913" y="3648"/>
                      <a:pt x="19117" y="3648"/>
                    </a:cubicBezTo>
                    <a:cubicBezTo>
                      <a:pt x="19913" y="3127"/>
                      <a:pt x="20757" y="2085"/>
                      <a:pt x="20757" y="579"/>
                    </a:cubicBezTo>
                    <a:cubicBezTo>
                      <a:pt x="19913" y="1100"/>
                      <a:pt x="19117" y="1564"/>
                      <a:pt x="18226" y="2085"/>
                    </a:cubicBezTo>
                    <a:cubicBezTo>
                      <a:pt x="17430" y="1100"/>
                      <a:pt x="16165" y="0"/>
                      <a:pt x="14947" y="0"/>
                    </a:cubicBezTo>
                    <a:cubicBezTo>
                      <a:pt x="12416" y="0"/>
                      <a:pt x="10355" y="2606"/>
                      <a:pt x="10355" y="5675"/>
                    </a:cubicBezTo>
                    <a:cubicBezTo>
                      <a:pt x="10355" y="6196"/>
                      <a:pt x="10355" y="6717"/>
                      <a:pt x="10777" y="6717"/>
                    </a:cubicBezTo>
                    <a:cubicBezTo>
                      <a:pt x="7075" y="6717"/>
                      <a:pt x="3702" y="4691"/>
                      <a:pt x="1640" y="1100"/>
                    </a:cubicBezTo>
                    <a:cubicBezTo>
                      <a:pt x="1218" y="2085"/>
                      <a:pt x="797" y="3127"/>
                      <a:pt x="797" y="4169"/>
                    </a:cubicBezTo>
                    <a:cubicBezTo>
                      <a:pt x="797" y="5675"/>
                      <a:pt x="1640" y="7760"/>
                      <a:pt x="2858" y="8744"/>
                    </a:cubicBezTo>
                    <a:cubicBezTo>
                      <a:pt x="2062" y="8281"/>
                      <a:pt x="1640" y="8281"/>
                      <a:pt x="797" y="7760"/>
                    </a:cubicBezTo>
                    <a:cubicBezTo>
                      <a:pt x="797" y="10308"/>
                      <a:pt x="2483" y="12856"/>
                      <a:pt x="4592" y="13377"/>
                    </a:cubicBezTo>
                    <a:cubicBezTo>
                      <a:pt x="4170" y="13377"/>
                      <a:pt x="3702" y="13377"/>
                      <a:pt x="3280" y="13377"/>
                    </a:cubicBezTo>
                    <a:cubicBezTo>
                      <a:pt x="2858" y="13377"/>
                      <a:pt x="2858" y="13377"/>
                      <a:pt x="2483" y="13377"/>
                    </a:cubicBezTo>
                    <a:cubicBezTo>
                      <a:pt x="2858" y="15404"/>
                      <a:pt x="4592" y="17025"/>
                      <a:pt x="6653" y="17025"/>
                    </a:cubicBezTo>
                    <a:cubicBezTo>
                      <a:pt x="4967" y="18473"/>
                      <a:pt x="3280" y="19573"/>
                      <a:pt x="1218" y="19573"/>
                    </a:cubicBezTo>
                    <a:cubicBezTo>
                      <a:pt x="797" y="19573"/>
                      <a:pt x="375" y="19573"/>
                      <a:pt x="0" y="19573"/>
                    </a:cubicBezTo>
                    <a:cubicBezTo>
                      <a:pt x="2062" y="21079"/>
                      <a:pt x="4170" y="21600"/>
                      <a:pt x="6653" y="21600"/>
                    </a:cubicBezTo>
                    <a:cubicBezTo>
                      <a:pt x="14947" y="21600"/>
                      <a:pt x="19117" y="13377"/>
                      <a:pt x="19117" y="6196"/>
                    </a:cubicBezTo>
                    <a:lnTo>
                      <a:pt x="19117" y="5675"/>
                    </a:lnTo>
                    <a:cubicBezTo>
                      <a:pt x="20335" y="4691"/>
                      <a:pt x="20757" y="4169"/>
                      <a:pt x="21600" y="2606"/>
                    </a:cubicBezTo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</p:grpSp>
      </p:grpSp>
      <p:grpSp>
        <p:nvGrpSpPr>
          <p:cNvPr id="659" name="Rectangle: Rounded Corners 41"/>
          <p:cNvGrpSpPr/>
          <p:nvPr/>
        </p:nvGrpSpPr>
        <p:grpSpPr>
          <a:xfrm>
            <a:off x="761973" y="4308125"/>
            <a:ext cx="1335457" cy="351085"/>
            <a:chOff x="-1" y="0"/>
            <a:chExt cx="1335455" cy="351084"/>
          </a:xfrm>
        </p:grpSpPr>
        <p:sp>
          <p:nvSpPr>
            <p:cNvPr id="657" name="圆角矩形"/>
            <p:cNvSpPr/>
            <p:nvPr/>
          </p:nvSpPr>
          <p:spPr>
            <a:xfrm>
              <a:off x="-2" y="-1"/>
              <a:ext cx="1335456" cy="35108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0" dist="63500" dir="5400000">
                <a:srgbClr val="262626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658" name="Learn More"/>
            <p:cNvSpPr txBox="1"/>
            <p:nvPr/>
          </p:nvSpPr>
          <p:spPr>
            <a:xfrm>
              <a:off x="51413" y="40856"/>
              <a:ext cx="1232627" cy="2693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Learn More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Class="entr" nodeType="after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25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3" dur="250"/>
                                        <p:tgtEl>
                                          <p:spTgt spid="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25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" dur="25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25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49" grpId="4"/>
      <p:bldP build="whole" bldLvl="1" animBg="1" rev="0" advAuto="0" spid="659" grpId="5"/>
      <p:bldP build="whole" bldLvl="1" animBg="1" rev="0" advAuto="0" spid="642" grpId="8"/>
      <p:bldP build="whole" bldLvl="1" animBg="1" rev="0" advAuto="0" spid="643" grpId="9"/>
      <p:bldP build="whole" bldLvl="1" animBg="1" rev="0" advAuto="0" spid="644" grpId="10"/>
      <p:bldP build="whole" bldLvl="1" animBg="1" rev="0" advAuto="0" spid="645" grpId="7"/>
      <p:bldP build="whole" bldLvl="1" animBg="1" rev="0" advAuto="0" spid="647" grpId="1"/>
      <p:bldP build="whole" bldLvl="1" animBg="1" rev="0" advAuto="0" spid="656" grpId="2"/>
      <p:bldP build="whole" bldLvl="1" animBg="1" rev="0" advAuto="0" spid="648" grpId="3"/>
      <p:bldP build="whole" bldLvl="1" animBg="1" rev="0" advAuto="0" spid="641" grpId="6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62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63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64" name="Rectangle: Rounded Corners 14"/>
          <p:cNvSpPr/>
          <p:nvPr/>
        </p:nvSpPr>
        <p:spPr>
          <a:xfrm>
            <a:off x="1101123" y="5451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65" name="TextBox 15"/>
          <p:cNvSpPr txBox="1"/>
          <p:nvPr/>
        </p:nvSpPr>
        <p:spPr>
          <a:xfrm>
            <a:off x="990022" y="767813"/>
            <a:ext cx="6482871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系统架构</a:t>
            </a:r>
          </a:p>
        </p:txBody>
      </p:sp>
      <p:pic>
        <p:nvPicPr>
          <p:cNvPr id="666" name="architecture.png" descr="architectur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71632" y="1361547"/>
            <a:ext cx="9025848" cy="5471053"/>
          </a:xfrm>
          <a:prstGeom prst="rect">
            <a:avLst/>
          </a:prstGeom>
          <a:ln w="12700">
            <a:miter lim="400000"/>
          </a:ln>
        </p:spPr>
      </p:pic>
      <p:sp>
        <p:nvSpPr>
          <p:cNvPr id="667" name="Text Placeholder 4"/>
          <p:cNvSpPr txBox="1"/>
          <p:nvPr/>
        </p:nvSpPr>
        <p:spPr>
          <a:xfrm>
            <a:off x="325793" y="1771519"/>
            <a:ext cx="2571061" cy="7610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爬虫识别系统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指纹系统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攻击系统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回溯分析系统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ll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8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Class="entr" nodeType="afterEffect" presetSubtype="8" presetID="22" grpId="6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0" dur="5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64" grpId="3"/>
      <p:bldP build="whole" bldLvl="1" animBg="1" rev="0" advAuto="0" spid="662" grpId="2"/>
      <p:bldP build="whole" bldLvl="1" animBg="1" rev="0" advAuto="0" spid="665" grpId="4"/>
      <p:bldP build="whole" bldLvl="1" animBg="1" rev="0" advAuto="0" spid="666" grpId="5"/>
      <p:bldP build="whole" bldLvl="1" animBg="1" rev="0" advAuto="0" spid="667" grpId="6"/>
      <p:bldP build="whole" bldLvl="1" animBg="1" rev="0" advAuto="0" spid="661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9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70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1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72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73" name="TextBox 15"/>
          <p:cNvSpPr txBox="1"/>
          <p:nvPr/>
        </p:nvSpPr>
        <p:spPr>
          <a:xfrm>
            <a:off x="1053522" y="1923513"/>
            <a:ext cx="6482871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染色技术</a:t>
            </a:r>
          </a:p>
        </p:txBody>
      </p:sp>
      <p:sp>
        <p:nvSpPr>
          <p:cNvPr id="674" name="Text Placeholder 4"/>
          <p:cNvSpPr txBox="1"/>
          <p:nvPr/>
        </p:nvSpPr>
        <p:spPr>
          <a:xfrm>
            <a:off x="1036993" y="3105019"/>
            <a:ext cx="5242506" cy="6119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对正常用户不可见的链接，对爬虫可见，访问即可判定为爬虫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判定为爬虫后在页面中插入taint link，用于追踪数据的流向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pic>
        <p:nvPicPr>
          <p:cNvPr id="675" name="taint link.png" descr="taint lin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49613" y="2203540"/>
            <a:ext cx="5624229" cy="46401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100"/>
                                        <p:tgtEl>
                                          <p:spTgt spid="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" fill="hold"/>
                                        <p:tgtEl>
                                          <p:spTgt spid="6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fill="hold"/>
                                        <p:tgtEl>
                                          <p:spTgt spid="6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70" grpId="2"/>
      <p:bldP build="whole" bldLvl="1" animBg="1" rev="0" advAuto="0" spid="672" grpId="3"/>
      <p:bldP build="whole" bldLvl="1" animBg="1" rev="0" advAuto="0" spid="669" grpId="1"/>
      <p:bldP build="whole" bldLvl="1" animBg="1" rev="0" advAuto="0" spid="674" grpId="5"/>
      <p:bldP build="whole" bldLvl="1" animBg="1" rev="0" advAuto="0" spid="673" grpId="4"/>
      <p:bldP build="whole" bldLvl="1" animBg="1" rev="0" advAuto="0" spid="675" grpId="6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Picture Placeholder 3" descr="Picture Placeholder 3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-1521595" y="0"/>
            <a:ext cx="6096001" cy="6858000"/>
          </a:xfrm>
          <a:prstGeom prst="rect">
            <a:avLst/>
          </a:prstGeom>
        </p:spPr>
      </p:pic>
      <p:sp>
        <p:nvSpPr>
          <p:cNvPr id="445" name="Rectangle 2"/>
          <p:cNvSpPr/>
          <p:nvPr/>
        </p:nvSpPr>
        <p:spPr>
          <a:xfrm>
            <a:off x="-1521595" y="88900"/>
            <a:ext cx="6096001" cy="6858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446" name="TextBox 11"/>
          <p:cNvSpPr txBox="1"/>
          <p:nvPr>
            <p:ph type="sldNum" sz="quarter" idx="4294967295"/>
          </p:nvPr>
        </p:nvSpPr>
        <p:spPr>
          <a:xfrm>
            <a:off x="11702480" y="6391943"/>
            <a:ext cx="214373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47" name="Rectangle: Rounded Corners 6"/>
          <p:cNvSpPr/>
          <p:nvPr/>
        </p:nvSpPr>
        <p:spPr>
          <a:xfrm>
            <a:off x="3414486" y="1592315"/>
            <a:ext cx="2264231" cy="3673370"/>
          </a:xfrm>
          <a:prstGeom prst="roundRect">
            <a:avLst>
              <a:gd name="adj" fmla="val 750"/>
            </a:avLst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508000" dist="0" dir="0">
              <a:srgbClr val="262626">
                <a:alpha val="40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448" name="TextBox 7"/>
          <p:cNvSpPr txBox="1"/>
          <p:nvPr/>
        </p:nvSpPr>
        <p:spPr>
          <a:xfrm>
            <a:off x="3186885" y="2811781"/>
            <a:ext cx="2719432" cy="1234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6400">
                <a:solidFill>
                  <a:srgbClr val="FFFFFF"/>
                </a:solidFill>
                <a:latin typeface="幼圆"/>
                <a:ea typeface="幼圆"/>
                <a:cs typeface="幼圆"/>
                <a:sym typeface="幼圆"/>
              </a:defRPr>
            </a:lvl1pPr>
          </a:lstStyle>
          <a:p>
            <a:pPr/>
            <a:r>
              <a:t>大纲</a:t>
            </a:r>
          </a:p>
        </p:txBody>
      </p:sp>
      <p:sp>
        <p:nvSpPr>
          <p:cNvPr id="449" name="Straight Connector 9"/>
          <p:cNvSpPr/>
          <p:nvPr/>
        </p:nvSpPr>
        <p:spPr>
          <a:xfrm>
            <a:off x="6096000" y="4633100"/>
            <a:ext cx="3" cy="400968"/>
          </a:xfrm>
          <a:prstGeom prst="line">
            <a:avLst/>
          </a:prstGeom>
          <a:ln w="635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50" name="Straight Connector 10"/>
          <p:cNvSpPr/>
          <p:nvPr/>
        </p:nvSpPr>
        <p:spPr>
          <a:xfrm>
            <a:off x="6096000" y="1823932"/>
            <a:ext cx="3" cy="400968"/>
          </a:xfrm>
          <a:prstGeom prst="line">
            <a:avLst/>
          </a:prstGeom>
          <a:ln w="635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51" name="Rectangle: Rounded Corners 13"/>
          <p:cNvSpPr/>
          <p:nvPr/>
        </p:nvSpPr>
        <p:spPr>
          <a:xfrm>
            <a:off x="858678" y="1928073"/>
            <a:ext cx="371292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grpSp>
        <p:nvGrpSpPr>
          <p:cNvPr id="457" name="Group 23"/>
          <p:cNvGrpSpPr/>
          <p:nvPr/>
        </p:nvGrpSpPr>
        <p:grpSpPr>
          <a:xfrm>
            <a:off x="6899070" y="2056736"/>
            <a:ext cx="639735" cy="639735"/>
            <a:chOff x="0" y="0"/>
            <a:chExt cx="639734" cy="639734"/>
          </a:xfrm>
        </p:grpSpPr>
        <p:sp>
          <p:nvSpPr>
            <p:cNvPr id="452" name="Oval 24"/>
            <p:cNvSpPr/>
            <p:nvPr/>
          </p:nvSpPr>
          <p:spPr>
            <a:xfrm>
              <a:off x="-1" y="-1"/>
              <a:ext cx="639735" cy="639735"/>
            </a:xfrm>
            <a:prstGeom prst="ellipse">
              <a:avLst/>
            </a:prstGeom>
            <a:solidFill>
              <a:schemeClr val="accent4">
                <a:lumOff val="1987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grpSp>
          <p:nvGrpSpPr>
            <p:cNvPr id="456" name="Group 25"/>
            <p:cNvGrpSpPr/>
            <p:nvPr/>
          </p:nvGrpSpPr>
          <p:grpSpPr>
            <a:xfrm>
              <a:off x="208156" y="208156"/>
              <a:ext cx="223407" cy="223407"/>
              <a:chOff x="0" y="0"/>
              <a:chExt cx="223405" cy="223405"/>
            </a:xfrm>
          </p:grpSpPr>
          <p:sp>
            <p:nvSpPr>
              <p:cNvPr id="453" name="AutoShape 123"/>
              <p:cNvSpPr/>
              <p:nvPr/>
            </p:nvSpPr>
            <p:spPr>
              <a:xfrm>
                <a:off x="-1" y="-1"/>
                <a:ext cx="223406" cy="223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8181" y="12133"/>
                    </a:moveTo>
                    <a:cubicBezTo>
                      <a:pt x="17711" y="12227"/>
                      <a:pt x="17328" y="12562"/>
                      <a:pt x="17171" y="13013"/>
                    </a:cubicBezTo>
                    <a:cubicBezTo>
                      <a:pt x="17084" y="13262"/>
                      <a:pt x="16982" y="13504"/>
                      <a:pt x="16869" y="13739"/>
                    </a:cubicBezTo>
                    <a:cubicBezTo>
                      <a:pt x="16659" y="14170"/>
                      <a:pt x="16695" y="14678"/>
                      <a:pt x="16960" y="15076"/>
                    </a:cubicBezTo>
                    <a:lnTo>
                      <a:pt x="18132" y="16834"/>
                    </a:lnTo>
                    <a:lnTo>
                      <a:pt x="16833" y="18133"/>
                    </a:lnTo>
                    <a:lnTo>
                      <a:pt x="15076" y="16961"/>
                    </a:lnTo>
                    <a:cubicBezTo>
                      <a:pt x="14851" y="16811"/>
                      <a:pt x="14590" y="16734"/>
                      <a:pt x="14327" y="16734"/>
                    </a:cubicBezTo>
                    <a:cubicBezTo>
                      <a:pt x="14127" y="16734"/>
                      <a:pt x="13925" y="16779"/>
                      <a:pt x="13739" y="16869"/>
                    </a:cubicBezTo>
                    <a:cubicBezTo>
                      <a:pt x="13505" y="16982"/>
                      <a:pt x="13263" y="17084"/>
                      <a:pt x="13013" y="17171"/>
                    </a:cubicBezTo>
                    <a:cubicBezTo>
                      <a:pt x="12562" y="17328"/>
                      <a:pt x="12227" y="17713"/>
                      <a:pt x="12134" y="18181"/>
                    </a:cubicBezTo>
                    <a:lnTo>
                      <a:pt x="11718" y="20250"/>
                    </a:lnTo>
                    <a:lnTo>
                      <a:pt x="9881" y="20250"/>
                    </a:lnTo>
                    <a:lnTo>
                      <a:pt x="9467" y="18181"/>
                    </a:lnTo>
                    <a:cubicBezTo>
                      <a:pt x="9373" y="17713"/>
                      <a:pt x="9039" y="17328"/>
                      <a:pt x="8588" y="17171"/>
                    </a:cubicBezTo>
                    <a:cubicBezTo>
                      <a:pt x="8339" y="17084"/>
                      <a:pt x="8096" y="16984"/>
                      <a:pt x="7861" y="16870"/>
                    </a:cubicBezTo>
                    <a:cubicBezTo>
                      <a:pt x="7675" y="16779"/>
                      <a:pt x="7474" y="16734"/>
                      <a:pt x="7273" y="16734"/>
                    </a:cubicBezTo>
                    <a:cubicBezTo>
                      <a:pt x="7011" y="16734"/>
                      <a:pt x="6750" y="16811"/>
                      <a:pt x="6525" y="16961"/>
                    </a:cubicBezTo>
                    <a:lnTo>
                      <a:pt x="4767" y="18133"/>
                    </a:lnTo>
                    <a:lnTo>
                      <a:pt x="3468" y="16834"/>
                    </a:lnTo>
                    <a:lnTo>
                      <a:pt x="4639" y="15076"/>
                    </a:lnTo>
                    <a:cubicBezTo>
                      <a:pt x="4904" y="14678"/>
                      <a:pt x="4939" y="14170"/>
                      <a:pt x="4732" y="13739"/>
                    </a:cubicBezTo>
                    <a:cubicBezTo>
                      <a:pt x="4618" y="13505"/>
                      <a:pt x="4516" y="13264"/>
                      <a:pt x="4429" y="13014"/>
                    </a:cubicBezTo>
                    <a:cubicBezTo>
                      <a:pt x="4273" y="12562"/>
                      <a:pt x="3888" y="12228"/>
                      <a:pt x="3419" y="12134"/>
                    </a:cubicBezTo>
                    <a:lnTo>
                      <a:pt x="1350" y="11719"/>
                    </a:lnTo>
                    <a:lnTo>
                      <a:pt x="1349" y="9882"/>
                    </a:lnTo>
                    <a:lnTo>
                      <a:pt x="3419" y="9468"/>
                    </a:lnTo>
                    <a:cubicBezTo>
                      <a:pt x="3888" y="9374"/>
                      <a:pt x="4273" y="9039"/>
                      <a:pt x="4429" y="8588"/>
                    </a:cubicBezTo>
                    <a:cubicBezTo>
                      <a:pt x="4516" y="8338"/>
                      <a:pt x="4617" y="8096"/>
                      <a:pt x="4731" y="7862"/>
                    </a:cubicBezTo>
                    <a:cubicBezTo>
                      <a:pt x="4940" y="7431"/>
                      <a:pt x="4905" y="6923"/>
                      <a:pt x="4639" y="6524"/>
                    </a:cubicBezTo>
                    <a:lnTo>
                      <a:pt x="3468" y="4767"/>
                    </a:lnTo>
                    <a:lnTo>
                      <a:pt x="4767" y="3468"/>
                    </a:lnTo>
                    <a:lnTo>
                      <a:pt x="6525" y="4639"/>
                    </a:lnTo>
                    <a:cubicBezTo>
                      <a:pt x="6750" y="4790"/>
                      <a:pt x="7011" y="4866"/>
                      <a:pt x="7273" y="4866"/>
                    </a:cubicBezTo>
                    <a:cubicBezTo>
                      <a:pt x="7474" y="4866"/>
                      <a:pt x="7674" y="4822"/>
                      <a:pt x="7861" y="4732"/>
                    </a:cubicBezTo>
                    <a:cubicBezTo>
                      <a:pt x="8095" y="4619"/>
                      <a:pt x="8337" y="4517"/>
                      <a:pt x="8586" y="4430"/>
                    </a:cubicBezTo>
                    <a:cubicBezTo>
                      <a:pt x="9039" y="4272"/>
                      <a:pt x="9373" y="3888"/>
                      <a:pt x="9467" y="3420"/>
                    </a:cubicBezTo>
                    <a:lnTo>
                      <a:pt x="9881" y="1350"/>
                    </a:lnTo>
                    <a:lnTo>
                      <a:pt x="11718" y="1350"/>
                    </a:lnTo>
                    <a:lnTo>
                      <a:pt x="12132" y="3420"/>
                    </a:lnTo>
                    <a:cubicBezTo>
                      <a:pt x="12226" y="3888"/>
                      <a:pt x="12561" y="4272"/>
                      <a:pt x="13013" y="4430"/>
                    </a:cubicBezTo>
                    <a:cubicBezTo>
                      <a:pt x="13262" y="4517"/>
                      <a:pt x="13503" y="4617"/>
                      <a:pt x="13738" y="4731"/>
                    </a:cubicBezTo>
                    <a:cubicBezTo>
                      <a:pt x="13925" y="4822"/>
                      <a:pt x="14126" y="4866"/>
                      <a:pt x="14327" y="4866"/>
                    </a:cubicBezTo>
                    <a:cubicBezTo>
                      <a:pt x="14590" y="4866"/>
                      <a:pt x="14851" y="4790"/>
                      <a:pt x="15076" y="4639"/>
                    </a:cubicBezTo>
                    <a:lnTo>
                      <a:pt x="16833" y="3468"/>
                    </a:lnTo>
                    <a:lnTo>
                      <a:pt x="18132" y="4767"/>
                    </a:lnTo>
                    <a:lnTo>
                      <a:pt x="16960" y="6524"/>
                    </a:lnTo>
                    <a:cubicBezTo>
                      <a:pt x="16695" y="6923"/>
                      <a:pt x="16661" y="7431"/>
                      <a:pt x="16868" y="7861"/>
                    </a:cubicBezTo>
                    <a:cubicBezTo>
                      <a:pt x="16981" y="8096"/>
                      <a:pt x="17084" y="8337"/>
                      <a:pt x="17171" y="8587"/>
                    </a:cubicBezTo>
                    <a:cubicBezTo>
                      <a:pt x="17328" y="9039"/>
                      <a:pt x="17711" y="9373"/>
                      <a:pt x="18181" y="9467"/>
                    </a:cubicBezTo>
                    <a:lnTo>
                      <a:pt x="20249" y="9882"/>
                    </a:lnTo>
                    <a:lnTo>
                      <a:pt x="20251" y="11719"/>
                    </a:lnTo>
                    <a:cubicBezTo>
                      <a:pt x="20251" y="11719"/>
                      <a:pt x="18181" y="12133"/>
                      <a:pt x="18181" y="12133"/>
                    </a:cubicBezTo>
                    <a:close/>
                    <a:moveTo>
                      <a:pt x="20514" y="8558"/>
                    </a:moveTo>
                    <a:lnTo>
                      <a:pt x="18446" y="8143"/>
                    </a:lnTo>
                    <a:cubicBezTo>
                      <a:pt x="18342" y="7844"/>
                      <a:pt x="18219" y="7554"/>
                      <a:pt x="18083" y="7273"/>
                    </a:cubicBezTo>
                    <a:lnTo>
                      <a:pt x="19255" y="5516"/>
                    </a:lnTo>
                    <a:cubicBezTo>
                      <a:pt x="19612" y="4980"/>
                      <a:pt x="19541" y="4268"/>
                      <a:pt x="19086" y="3813"/>
                    </a:cubicBezTo>
                    <a:lnTo>
                      <a:pt x="17788" y="2514"/>
                    </a:lnTo>
                    <a:cubicBezTo>
                      <a:pt x="17527" y="2253"/>
                      <a:pt x="17182" y="2118"/>
                      <a:pt x="16832" y="2118"/>
                    </a:cubicBezTo>
                    <a:cubicBezTo>
                      <a:pt x="16574" y="2118"/>
                      <a:pt x="16313" y="2193"/>
                      <a:pt x="16085" y="2345"/>
                    </a:cubicBezTo>
                    <a:lnTo>
                      <a:pt x="14327" y="3516"/>
                    </a:lnTo>
                    <a:cubicBezTo>
                      <a:pt x="14045" y="3380"/>
                      <a:pt x="13755" y="3258"/>
                      <a:pt x="13456" y="3155"/>
                    </a:cubicBezTo>
                    <a:lnTo>
                      <a:pt x="13042" y="1085"/>
                    </a:lnTo>
                    <a:cubicBezTo>
                      <a:pt x="12917" y="454"/>
                      <a:pt x="12362" y="0"/>
                      <a:pt x="11718" y="0"/>
                    </a:cubicBezTo>
                    <a:lnTo>
                      <a:pt x="9881" y="0"/>
                    </a:lnTo>
                    <a:cubicBezTo>
                      <a:pt x="9238" y="0"/>
                      <a:pt x="8684" y="454"/>
                      <a:pt x="8557" y="1085"/>
                    </a:cubicBezTo>
                    <a:lnTo>
                      <a:pt x="8143" y="3155"/>
                    </a:lnTo>
                    <a:cubicBezTo>
                      <a:pt x="7843" y="3258"/>
                      <a:pt x="7554" y="3381"/>
                      <a:pt x="7273" y="3516"/>
                    </a:cubicBezTo>
                    <a:lnTo>
                      <a:pt x="5516" y="2345"/>
                    </a:lnTo>
                    <a:cubicBezTo>
                      <a:pt x="5287" y="2193"/>
                      <a:pt x="5026" y="2118"/>
                      <a:pt x="4767" y="2118"/>
                    </a:cubicBezTo>
                    <a:cubicBezTo>
                      <a:pt x="4419" y="2118"/>
                      <a:pt x="4073" y="2253"/>
                      <a:pt x="3812" y="2514"/>
                    </a:cubicBezTo>
                    <a:lnTo>
                      <a:pt x="2514" y="3813"/>
                    </a:lnTo>
                    <a:cubicBezTo>
                      <a:pt x="2059" y="4268"/>
                      <a:pt x="1988" y="4980"/>
                      <a:pt x="2345" y="5516"/>
                    </a:cubicBezTo>
                    <a:lnTo>
                      <a:pt x="3516" y="7273"/>
                    </a:lnTo>
                    <a:cubicBezTo>
                      <a:pt x="3380" y="7555"/>
                      <a:pt x="3258" y="7844"/>
                      <a:pt x="3154" y="8144"/>
                    </a:cubicBezTo>
                    <a:lnTo>
                      <a:pt x="1085" y="8558"/>
                    </a:lnTo>
                    <a:cubicBezTo>
                      <a:pt x="454" y="8684"/>
                      <a:pt x="0" y="9238"/>
                      <a:pt x="0" y="9882"/>
                    </a:cubicBezTo>
                    <a:lnTo>
                      <a:pt x="0" y="11719"/>
                    </a:lnTo>
                    <a:cubicBezTo>
                      <a:pt x="0" y="12362"/>
                      <a:pt x="454" y="12917"/>
                      <a:pt x="1085" y="13043"/>
                    </a:cubicBezTo>
                    <a:lnTo>
                      <a:pt x="3154" y="13457"/>
                    </a:lnTo>
                    <a:cubicBezTo>
                      <a:pt x="3258" y="13756"/>
                      <a:pt x="3380" y="14047"/>
                      <a:pt x="3516" y="14327"/>
                    </a:cubicBezTo>
                    <a:lnTo>
                      <a:pt x="2345" y="16084"/>
                    </a:lnTo>
                    <a:cubicBezTo>
                      <a:pt x="1988" y="16620"/>
                      <a:pt x="2059" y="17333"/>
                      <a:pt x="2514" y="17788"/>
                    </a:cubicBezTo>
                    <a:lnTo>
                      <a:pt x="3812" y="19087"/>
                    </a:lnTo>
                    <a:cubicBezTo>
                      <a:pt x="4073" y="19347"/>
                      <a:pt x="4419" y="19483"/>
                      <a:pt x="4767" y="19483"/>
                    </a:cubicBezTo>
                    <a:cubicBezTo>
                      <a:pt x="5026" y="19483"/>
                      <a:pt x="5287" y="19407"/>
                      <a:pt x="5516" y="19255"/>
                    </a:cubicBezTo>
                    <a:lnTo>
                      <a:pt x="7273" y="18084"/>
                    </a:lnTo>
                    <a:cubicBezTo>
                      <a:pt x="7554" y="18221"/>
                      <a:pt x="7843" y="18342"/>
                      <a:pt x="8143" y="18446"/>
                    </a:cubicBezTo>
                    <a:lnTo>
                      <a:pt x="8557" y="20515"/>
                    </a:lnTo>
                    <a:cubicBezTo>
                      <a:pt x="8684" y="21147"/>
                      <a:pt x="9238" y="21600"/>
                      <a:pt x="9881" y="21600"/>
                    </a:cubicBezTo>
                    <a:lnTo>
                      <a:pt x="11718" y="21600"/>
                    </a:lnTo>
                    <a:cubicBezTo>
                      <a:pt x="12362" y="21600"/>
                      <a:pt x="12917" y="21147"/>
                      <a:pt x="13042" y="20515"/>
                    </a:cubicBezTo>
                    <a:lnTo>
                      <a:pt x="13457" y="18446"/>
                    </a:lnTo>
                    <a:cubicBezTo>
                      <a:pt x="13756" y="18342"/>
                      <a:pt x="14047" y="18220"/>
                      <a:pt x="14327" y="18084"/>
                    </a:cubicBezTo>
                    <a:lnTo>
                      <a:pt x="16085" y="19255"/>
                    </a:lnTo>
                    <a:cubicBezTo>
                      <a:pt x="16313" y="19407"/>
                      <a:pt x="16574" y="19483"/>
                      <a:pt x="16832" y="19483"/>
                    </a:cubicBezTo>
                    <a:cubicBezTo>
                      <a:pt x="17182" y="19483"/>
                      <a:pt x="17527" y="19347"/>
                      <a:pt x="17788" y="19087"/>
                    </a:cubicBezTo>
                    <a:lnTo>
                      <a:pt x="19086" y="17788"/>
                    </a:lnTo>
                    <a:cubicBezTo>
                      <a:pt x="19541" y="17333"/>
                      <a:pt x="19612" y="16620"/>
                      <a:pt x="19255" y="16084"/>
                    </a:cubicBezTo>
                    <a:lnTo>
                      <a:pt x="18083" y="14327"/>
                    </a:lnTo>
                    <a:cubicBezTo>
                      <a:pt x="18220" y="14046"/>
                      <a:pt x="18342" y="13756"/>
                      <a:pt x="18446" y="13457"/>
                    </a:cubicBezTo>
                    <a:lnTo>
                      <a:pt x="20514" y="13043"/>
                    </a:lnTo>
                    <a:cubicBezTo>
                      <a:pt x="21146" y="12917"/>
                      <a:pt x="21600" y="12362"/>
                      <a:pt x="21600" y="11719"/>
                    </a:cubicBezTo>
                    <a:lnTo>
                      <a:pt x="21600" y="9882"/>
                    </a:lnTo>
                    <a:cubicBezTo>
                      <a:pt x="21600" y="9238"/>
                      <a:pt x="21146" y="8684"/>
                      <a:pt x="20514" y="8558"/>
                    </a:cubicBezTo>
                  </a:path>
                </a:pathLst>
              </a:custGeom>
              <a:solidFill>
                <a:srgbClr val="F8F8F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228600">
                  <a:defRPr sz="1500">
                    <a:solidFill>
                      <a:srgbClr val="FFFFFF"/>
                    </a:solidFill>
                    <a:effectLst>
                      <a:outerShdw sx="100000" sy="100000" kx="0" ky="0" algn="b" rotWithShape="0" blurRad="38100" dist="38100" dir="2700000">
                        <a:srgbClr val="000000"/>
                      </a:outerShdw>
                    </a:effectLst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454" name="AutoShape 124"/>
              <p:cNvSpPr/>
              <p:nvPr/>
            </p:nvSpPr>
            <p:spPr>
              <a:xfrm>
                <a:off x="63013" y="62631"/>
                <a:ext cx="97766" cy="97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0250"/>
                    </a:moveTo>
                    <a:cubicBezTo>
                      <a:pt x="5580" y="20250"/>
                      <a:pt x="1350" y="16017"/>
                      <a:pt x="1350" y="10800"/>
                    </a:cubicBezTo>
                    <a:cubicBezTo>
                      <a:pt x="1350" y="5582"/>
                      <a:pt x="5580" y="1349"/>
                      <a:pt x="10800" y="1349"/>
                    </a:cubicBezTo>
                    <a:cubicBezTo>
                      <a:pt x="16017" y="1349"/>
                      <a:pt x="20251" y="5582"/>
                      <a:pt x="20251" y="10800"/>
                    </a:cubicBezTo>
                    <a:cubicBezTo>
                      <a:pt x="20251" y="16017"/>
                      <a:pt x="16017" y="20250"/>
                      <a:pt x="10800" y="20250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3"/>
                      <a:pt x="4836" y="21600"/>
                      <a:pt x="10800" y="21600"/>
                    </a:cubicBezTo>
                    <a:cubicBezTo>
                      <a:pt x="16764" y="21600"/>
                      <a:pt x="21600" y="16763"/>
                      <a:pt x="21600" y="10800"/>
                    </a:cubicBezTo>
                    <a:cubicBezTo>
                      <a:pt x="21600" y="4836"/>
                      <a:pt x="16764" y="0"/>
                      <a:pt x="10800" y="0"/>
                    </a:cubicBezTo>
                  </a:path>
                </a:pathLst>
              </a:custGeom>
              <a:solidFill>
                <a:srgbClr val="F8F8F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228600">
                  <a:defRPr sz="1500">
                    <a:solidFill>
                      <a:srgbClr val="FFFFFF"/>
                    </a:solidFill>
                    <a:effectLst>
                      <a:outerShdw sx="100000" sy="100000" kx="0" ky="0" algn="b" rotWithShape="0" blurRad="38100" dist="38100" dir="2700000">
                        <a:srgbClr val="000000"/>
                      </a:outerShdw>
                    </a:effectLst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455" name="AutoShape 125"/>
              <p:cNvSpPr/>
              <p:nvPr/>
            </p:nvSpPr>
            <p:spPr>
              <a:xfrm>
                <a:off x="83635" y="83635"/>
                <a:ext cx="56144" cy="561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18901"/>
                    </a:moveTo>
                    <a:cubicBezTo>
                      <a:pt x="6328" y="18901"/>
                      <a:pt x="2699" y="15272"/>
                      <a:pt x="2699" y="10800"/>
                    </a:cubicBezTo>
                    <a:cubicBezTo>
                      <a:pt x="2699" y="6329"/>
                      <a:pt x="6328" y="2700"/>
                      <a:pt x="10800" y="2700"/>
                    </a:cubicBezTo>
                    <a:cubicBezTo>
                      <a:pt x="15271" y="2700"/>
                      <a:pt x="18899" y="6329"/>
                      <a:pt x="18899" y="10800"/>
                    </a:cubicBezTo>
                    <a:cubicBezTo>
                      <a:pt x="18899" y="15272"/>
                      <a:pt x="15271" y="18901"/>
                      <a:pt x="10800" y="18901"/>
                    </a:cubicBezTo>
                    <a:moveTo>
                      <a:pt x="10800" y="0"/>
                    </a:moveTo>
                    <a:cubicBezTo>
                      <a:pt x="4830" y="0"/>
                      <a:pt x="0" y="4833"/>
                      <a:pt x="0" y="10800"/>
                    </a:cubicBezTo>
                    <a:cubicBezTo>
                      <a:pt x="0" y="16767"/>
                      <a:pt x="4830" y="21600"/>
                      <a:pt x="10800" y="21600"/>
                    </a:cubicBezTo>
                    <a:cubicBezTo>
                      <a:pt x="16764" y="21600"/>
                      <a:pt x="21600" y="16767"/>
                      <a:pt x="21600" y="10800"/>
                    </a:cubicBezTo>
                    <a:cubicBezTo>
                      <a:pt x="21600" y="4833"/>
                      <a:pt x="16764" y="0"/>
                      <a:pt x="10800" y="0"/>
                    </a:cubicBezTo>
                  </a:path>
                </a:pathLst>
              </a:custGeom>
              <a:solidFill>
                <a:srgbClr val="F8F8F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228600">
                  <a:defRPr sz="1500">
                    <a:solidFill>
                      <a:srgbClr val="FFFFFF"/>
                    </a:solidFill>
                    <a:effectLst>
                      <a:outerShdw sx="100000" sy="100000" kx="0" ky="0" algn="b" rotWithShape="0" blurRad="38100" dist="38100" dir="2700000">
                        <a:srgbClr val="000000"/>
                      </a:outerShdw>
                    </a:effectLst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</p:grpSp>
      </p:grpSp>
      <p:grpSp>
        <p:nvGrpSpPr>
          <p:cNvPr id="464" name="Group 29"/>
          <p:cNvGrpSpPr/>
          <p:nvPr/>
        </p:nvGrpSpPr>
        <p:grpSpPr>
          <a:xfrm>
            <a:off x="6899070" y="1026170"/>
            <a:ext cx="639735" cy="639735"/>
            <a:chOff x="0" y="0"/>
            <a:chExt cx="639734" cy="639734"/>
          </a:xfrm>
        </p:grpSpPr>
        <p:sp>
          <p:nvSpPr>
            <p:cNvPr id="458" name="Oval 30"/>
            <p:cNvSpPr/>
            <p:nvPr/>
          </p:nvSpPr>
          <p:spPr>
            <a:xfrm>
              <a:off x="-1" y="-1"/>
              <a:ext cx="639735" cy="639735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grpSp>
          <p:nvGrpSpPr>
            <p:cNvPr id="463" name="Group 31"/>
            <p:cNvGrpSpPr/>
            <p:nvPr/>
          </p:nvGrpSpPr>
          <p:grpSpPr>
            <a:xfrm>
              <a:off x="222098" y="208156"/>
              <a:ext cx="195528" cy="223407"/>
              <a:chOff x="0" y="0"/>
              <a:chExt cx="195526" cy="223405"/>
            </a:xfrm>
          </p:grpSpPr>
          <p:sp>
            <p:nvSpPr>
              <p:cNvPr id="459" name="AutoShape 131"/>
              <p:cNvSpPr/>
              <p:nvPr/>
            </p:nvSpPr>
            <p:spPr>
              <a:xfrm>
                <a:off x="0" y="-1"/>
                <a:ext cx="195527" cy="223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58" y="5400"/>
                    </a:moveTo>
                    <a:lnTo>
                      <a:pt x="20058" y="6075"/>
                    </a:lnTo>
                    <a:lnTo>
                      <a:pt x="1542" y="6075"/>
                    </a:lnTo>
                    <a:lnTo>
                      <a:pt x="1542" y="4725"/>
                    </a:lnTo>
                    <a:cubicBezTo>
                      <a:pt x="1542" y="4352"/>
                      <a:pt x="1887" y="4050"/>
                      <a:pt x="2314" y="4050"/>
                    </a:cubicBezTo>
                    <a:lnTo>
                      <a:pt x="19286" y="4050"/>
                    </a:lnTo>
                    <a:cubicBezTo>
                      <a:pt x="19713" y="4050"/>
                      <a:pt x="20058" y="4352"/>
                      <a:pt x="20058" y="4725"/>
                    </a:cubicBezTo>
                    <a:cubicBezTo>
                      <a:pt x="20058" y="4725"/>
                      <a:pt x="20058" y="5400"/>
                      <a:pt x="20058" y="5400"/>
                    </a:cubicBezTo>
                    <a:close/>
                    <a:moveTo>
                      <a:pt x="18515" y="18901"/>
                    </a:moveTo>
                    <a:cubicBezTo>
                      <a:pt x="18515" y="19645"/>
                      <a:pt x="17823" y="20250"/>
                      <a:pt x="16972" y="20250"/>
                    </a:cubicBezTo>
                    <a:lnTo>
                      <a:pt x="4628" y="20250"/>
                    </a:lnTo>
                    <a:cubicBezTo>
                      <a:pt x="3777" y="20250"/>
                      <a:pt x="3085" y="19645"/>
                      <a:pt x="3085" y="18901"/>
                    </a:cubicBezTo>
                    <a:lnTo>
                      <a:pt x="3085" y="7425"/>
                    </a:lnTo>
                    <a:lnTo>
                      <a:pt x="18515" y="7425"/>
                    </a:lnTo>
                    <a:cubicBezTo>
                      <a:pt x="18515" y="7425"/>
                      <a:pt x="18515" y="18901"/>
                      <a:pt x="18515" y="18901"/>
                    </a:cubicBezTo>
                    <a:close/>
                    <a:moveTo>
                      <a:pt x="6171" y="2025"/>
                    </a:moveTo>
                    <a:cubicBezTo>
                      <a:pt x="6171" y="1652"/>
                      <a:pt x="6516" y="1350"/>
                      <a:pt x="6942" y="1350"/>
                    </a:cubicBezTo>
                    <a:lnTo>
                      <a:pt x="14658" y="1350"/>
                    </a:lnTo>
                    <a:cubicBezTo>
                      <a:pt x="15084" y="1350"/>
                      <a:pt x="15429" y="1652"/>
                      <a:pt x="15429" y="2025"/>
                    </a:cubicBezTo>
                    <a:lnTo>
                      <a:pt x="15429" y="2700"/>
                    </a:lnTo>
                    <a:lnTo>
                      <a:pt x="6171" y="2700"/>
                    </a:lnTo>
                    <a:cubicBezTo>
                      <a:pt x="6171" y="2700"/>
                      <a:pt x="6171" y="2025"/>
                      <a:pt x="6171" y="2025"/>
                    </a:cubicBezTo>
                    <a:close/>
                    <a:moveTo>
                      <a:pt x="21586" y="4601"/>
                    </a:moveTo>
                    <a:cubicBezTo>
                      <a:pt x="21512" y="3541"/>
                      <a:pt x="20517" y="2700"/>
                      <a:pt x="19286" y="2700"/>
                    </a:cubicBezTo>
                    <a:lnTo>
                      <a:pt x="16972" y="2700"/>
                    </a:lnTo>
                    <a:lnTo>
                      <a:pt x="16972" y="2025"/>
                    </a:lnTo>
                    <a:cubicBezTo>
                      <a:pt x="16972" y="906"/>
                      <a:pt x="15936" y="0"/>
                      <a:pt x="14658" y="0"/>
                    </a:cubicBezTo>
                    <a:lnTo>
                      <a:pt x="6942" y="0"/>
                    </a:lnTo>
                    <a:cubicBezTo>
                      <a:pt x="5664" y="0"/>
                      <a:pt x="4628" y="906"/>
                      <a:pt x="4628" y="2025"/>
                    </a:cubicBezTo>
                    <a:lnTo>
                      <a:pt x="4628" y="2700"/>
                    </a:lnTo>
                    <a:lnTo>
                      <a:pt x="2314" y="2700"/>
                    </a:lnTo>
                    <a:cubicBezTo>
                      <a:pt x="1083" y="2700"/>
                      <a:pt x="88" y="3541"/>
                      <a:pt x="14" y="4601"/>
                    </a:cubicBezTo>
                    <a:lnTo>
                      <a:pt x="0" y="4601"/>
                    </a:lnTo>
                    <a:lnTo>
                      <a:pt x="0" y="6075"/>
                    </a:lnTo>
                    <a:cubicBezTo>
                      <a:pt x="0" y="6820"/>
                      <a:pt x="691" y="7425"/>
                      <a:pt x="1542" y="7425"/>
                    </a:cubicBezTo>
                    <a:lnTo>
                      <a:pt x="1542" y="18901"/>
                    </a:lnTo>
                    <a:cubicBezTo>
                      <a:pt x="1542" y="20392"/>
                      <a:pt x="2924" y="21600"/>
                      <a:pt x="4628" y="21600"/>
                    </a:cubicBezTo>
                    <a:lnTo>
                      <a:pt x="16972" y="21600"/>
                    </a:lnTo>
                    <a:cubicBezTo>
                      <a:pt x="18676" y="21600"/>
                      <a:pt x="20058" y="20392"/>
                      <a:pt x="20058" y="18901"/>
                    </a:cubicBezTo>
                    <a:lnTo>
                      <a:pt x="20058" y="7425"/>
                    </a:lnTo>
                    <a:cubicBezTo>
                      <a:pt x="20909" y="7425"/>
                      <a:pt x="21600" y="6820"/>
                      <a:pt x="21600" y="6075"/>
                    </a:cubicBezTo>
                    <a:lnTo>
                      <a:pt x="21600" y="4601"/>
                    </a:lnTo>
                    <a:cubicBezTo>
                      <a:pt x="21600" y="4601"/>
                      <a:pt x="21586" y="4601"/>
                      <a:pt x="21586" y="4601"/>
                    </a:cubicBezTo>
                    <a:close/>
                  </a:path>
                </a:pathLst>
              </a:custGeom>
              <a:solidFill>
                <a:srgbClr val="F8F8F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228600">
                  <a:defRPr sz="1500">
                    <a:solidFill>
                      <a:srgbClr val="FFFFFF"/>
                    </a:solidFill>
                    <a:effectLst>
                      <a:outerShdw sx="100000" sy="100000" kx="0" ky="0" algn="b" rotWithShape="0" blurRad="38100" dist="38100" dir="2700000">
                        <a:srgbClr val="000000"/>
                      </a:outerShdw>
                    </a:effectLst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460" name="AutoShape 132"/>
              <p:cNvSpPr/>
              <p:nvPr/>
            </p:nvSpPr>
            <p:spPr>
              <a:xfrm>
                <a:off x="42008" y="90509"/>
                <a:ext cx="27882" cy="105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5399" y="1440"/>
                    </a:moveTo>
                    <a:lnTo>
                      <a:pt x="16199" y="1440"/>
                    </a:lnTo>
                    <a:lnTo>
                      <a:pt x="16199" y="20160"/>
                    </a:lnTo>
                    <a:lnTo>
                      <a:pt x="5399" y="20160"/>
                    </a:lnTo>
                    <a:cubicBezTo>
                      <a:pt x="5399" y="20160"/>
                      <a:pt x="5399" y="1440"/>
                      <a:pt x="5399" y="1440"/>
                    </a:cubicBezTo>
                    <a:close/>
                    <a:moveTo>
                      <a:pt x="5399" y="21600"/>
                    </a:moveTo>
                    <a:lnTo>
                      <a:pt x="16199" y="21600"/>
                    </a:lnTo>
                    <a:cubicBezTo>
                      <a:pt x="19187" y="21600"/>
                      <a:pt x="21600" y="20956"/>
                      <a:pt x="21600" y="20160"/>
                    </a:cubicBezTo>
                    <a:lnTo>
                      <a:pt x="21600" y="1440"/>
                    </a:lnTo>
                    <a:cubicBezTo>
                      <a:pt x="21600" y="644"/>
                      <a:pt x="19187" y="0"/>
                      <a:pt x="16199" y="0"/>
                    </a:cubicBezTo>
                    <a:lnTo>
                      <a:pt x="5399" y="0"/>
                    </a:lnTo>
                    <a:cubicBezTo>
                      <a:pt x="2412" y="0"/>
                      <a:pt x="0" y="644"/>
                      <a:pt x="0" y="1440"/>
                    </a:cubicBezTo>
                    <a:lnTo>
                      <a:pt x="0" y="20160"/>
                    </a:lnTo>
                    <a:cubicBezTo>
                      <a:pt x="0" y="20956"/>
                      <a:pt x="2412" y="21600"/>
                      <a:pt x="5399" y="21600"/>
                    </a:cubicBezTo>
                  </a:path>
                </a:pathLst>
              </a:custGeom>
              <a:solidFill>
                <a:srgbClr val="F8F8F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228600">
                  <a:defRPr sz="1500">
                    <a:solidFill>
                      <a:srgbClr val="FFFFFF"/>
                    </a:solidFill>
                    <a:effectLst>
                      <a:outerShdw sx="100000" sy="100000" kx="0" ky="0" algn="b" rotWithShape="0" blurRad="38100" dist="38100" dir="2700000">
                        <a:srgbClr val="000000"/>
                      </a:outerShdw>
                    </a:effectLst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461" name="AutoShape 133"/>
              <p:cNvSpPr/>
              <p:nvPr/>
            </p:nvSpPr>
            <p:spPr>
              <a:xfrm>
                <a:off x="84017" y="90509"/>
                <a:ext cx="27881" cy="105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5399" y="1440"/>
                    </a:moveTo>
                    <a:lnTo>
                      <a:pt x="16199" y="1440"/>
                    </a:lnTo>
                    <a:lnTo>
                      <a:pt x="16199" y="20160"/>
                    </a:lnTo>
                    <a:lnTo>
                      <a:pt x="5399" y="20160"/>
                    </a:lnTo>
                    <a:cubicBezTo>
                      <a:pt x="5399" y="20160"/>
                      <a:pt x="5399" y="1440"/>
                      <a:pt x="5399" y="1440"/>
                    </a:cubicBezTo>
                    <a:close/>
                    <a:moveTo>
                      <a:pt x="5399" y="21600"/>
                    </a:moveTo>
                    <a:lnTo>
                      <a:pt x="16199" y="21600"/>
                    </a:lnTo>
                    <a:cubicBezTo>
                      <a:pt x="19187" y="21600"/>
                      <a:pt x="21600" y="20956"/>
                      <a:pt x="21600" y="20160"/>
                    </a:cubicBezTo>
                    <a:lnTo>
                      <a:pt x="21600" y="1440"/>
                    </a:lnTo>
                    <a:cubicBezTo>
                      <a:pt x="21600" y="644"/>
                      <a:pt x="19187" y="0"/>
                      <a:pt x="16199" y="0"/>
                    </a:cubicBezTo>
                    <a:lnTo>
                      <a:pt x="5399" y="0"/>
                    </a:lnTo>
                    <a:cubicBezTo>
                      <a:pt x="2412" y="0"/>
                      <a:pt x="0" y="644"/>
                      <a:pt x="0" y="1440"/>
                    </a:cubicBezTo>
                    <a:lnTo>
                      <a:pt x="0" y="20160"/>
                    </a:lnTo>
                    <a:cubicBezTo>
                      <a:pt x="0" y="20956"/>
                      <a:pt x="2412" y="21600"/>
                      <a:pt x="5399" y="21600"/>
                    </a:cubicBezTo>
                  </a:path>
                </a:pathLst>
              </a:custGeom>
              <a:solidFill>
                <a:srgbClr val="F8F8F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228600">
                  <a:defRPr sz="1500">
                    <a:solidFill>
                      <a:srgbClr val="FFFFFF"/>
                    </a:solidFill>
                    <a:effectLst>
                      <a:outerShdw sx="100000" sy="100000" kx="0" ky="0" algn="b" rotWithShape="0" blurRad="38100" dist="38100" dir="2700000">
                        <a:srgbClr val="000000"/>
                      </a:outerShdw>
                    </a:effectLst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462" name="AutoShape 134"/>
              <p:cNvSpPr/>
              <p:nvPr/>
            </p:nvSpPr>
            <p:spPr>
              <a:xfrm>
                <a:off x="125645" y="90509"/>
                <a:ext cx="27882" cy="105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5399" y="1440"/>
                    </a:moveTo>
                    <a:lnTo>
                      <a:pt x="16199" y="1440"/>
                    </a:lnTo>
                    <a:lnTo>
                      <a:pt x="16199" y="20160"/>
                    </a:lnTo>
                    <a:lnTo>
                      <a:pt x="5399" y="20160"/>
                    </a:lnTo>
                    <a:cubicBezTo>
                      <a:pt x="5399" y="20160"/>
                      <a:pt x="5399" y="1440"/>
                      <a:pt x="5399" y="1440"/>
                    </a:cubicBezTo>
                    <a:close/>
                    <a:moveTo>
                      <a:pt x="5399" y="21600"/>
                    </a:moveTo>
                    <a:lnTo>
                      <a:pt x="16199" y="21600"/>
                    </a:lnTo>
                    <a:cubicBezTo>
                      <a:pt x="19187" y="21600"/>
                      <a:pt x="21600" y="20956"/>
                      <a:pt x="21600" y="20160"/>
                    </a:cubicBezTo>
                    <a:lnTo>
                      <a:pt x="21600" y="1440"/>
                    </a:lnTo>
                    <a:cubicBezTo>
                      <a:pt x="21600" y="644"/>
                      <a:pt x="19187" y="0"/>
                      <a:pt x="16199" y="0"/>
                    </a:cubicBezTo>
                    <a:lnTo>
                      <a:pt x="5399" y="0"/>
                    </a:lnTo>
                    <a:cubicBezTo>
                      <a:pt x="2412" y="0"/>
                      <a:pt x="0" y="644"/>
                      <a:pt x="0" y="1440"/>
                    </a:cubicBezTo>
                    <a:lnTo>
                      <a:pt x="0" y="20160"/>
                    </a:lnTo>
                    <a:cubicBezTo>
                      <a:pt x="0" y="20956"/>
                      <a:pt x="2412" y="21600"/>
                      <a:pt x="5399" y="21600"/>
                    </a:cubicBezTo>
                  </a:path>
                </a:pathLst>
              </a:custGeom>
              <a:solidFill>
                <a:srgbClr val="F8F8F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228600">
                  <a:defRPr sz="1500">
                    <a:solidFill>
                      <a:srgbClr val="FFFFFF"/>
                    </a:solidFill>
                    <a:effectLst>
                      <a:outerShdw sx="100000" sy="100000" kx="0" ky="0" algn="b" rotWithShape="0" blurRad="38100" dist="38100" dir="2700000">
                        <a:srgbClr val="000000"/>
                      </a:outerShdw>
                    </a:effectLst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</p:grpSp>
      </p:grpSp>
      <p:grpSp>
        <p:nvGrpSpPr>
          <p:cNvPr id="469" name="Group 36"/>
          <p:cNvGrpSpPr/>
          <p:nvPr/>
        </p:nvGrpSpPr>
        <p:grpSpPr>
          <a:xfrm>
            <a:off x="6899070" y="3087301"/>
            <a:ext cx="639735" cy="639735"/>
            <a:chOff x="0" y="0"/>
            <a:chExt cx="639734" cy="639734"/>
          </a:xfrm>
        </p:grpSpPr>
        <p:sp>
          <p:nvSpPr>
            <p:cNvPr id="465" name="Oval 37"/>
            <p:cNvSpPr/>
            <p:nvPr/>
          </p:nvSpPr>
          <p:spPr>
            <a:xfrm>
              <a:off x="-1" y="-1"/>
              <a:ext cx="639735" cy="639735"/>
            </a:xfrm>
            <a:prstGeom prst="ellipse">
              <a:avLst/>
            </a:prstGeom>
            <a:solidFill>
              <a:schemeClr val="accent5">
                <a:lumOff val="2509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grpSp>
          <p:nvGrpSpPr>
            <p:cNvPr id="468" name="Group 38"/>
            <p:cNvGrpSpPr/>
            <p:nvPr/>
          </p:nvGrpSpPr>
          <p:grpSpPr>
            <a:xfrm>
              <a:off x="208156" y="208156"/>
              <a:ext cx="223419" cy="223407"/>
              <a:chOff x="0" y="0"/>
              <a:chExt cx="223417" cy="223405"/>
            </a:xfrm>
          </p:grpSpPr>
          <p:sp>
            <p:nvSpPr>
              <p:cNvPr id="466" name="AutoShape 126"/>
              <p:cNvSpPr/>
              <p:nvPr/>
            </p:nvSpPr>
            <p:spPr>
              <a:xfrm>
                <a:off x="-1" y="-1"/>
                <a:ext cx="223418" cy="223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499" y="14851"/>
                    </a:moveTo>
                    <a:cubicBezTo>
                      <a:pt x="9772" y="14851"/>
                      <a:pt x="6749" y="11828"/>
                      <a:pt x="6749" y="8100"/>
                    </a:cubicBezTo>
                    <a:cubicBezTo>
                      <a:pt x="6749" y="4372"/>
                      <a:pt x="9772" y="1350"/>
                      <a:pt x="13499" y="1350"/>
                    </a:cubicBezTo>
                    <a:cubicBezTo>
                      <a:pt x="17227" y="1350"/>
                      <a:pt x="20249" y="4372"/>
                      <a:pt x="20249" y="8100"/>
                    </a:cubicBezTo>
                    <a:cubicBezTo>
                      <a:pt x="20249" y="11828"/>
                      <a:pt x="17227" y="14851"/>
                      <a:pt x="13499" y="14851"/>
                    </a:cubicBezTo>
                    <a:moveTo>
                      <a:pt x="3236" y="20043"/>
                    </a:moveTo>
                    <a:cubicBezTo>
                      <a:pt x="3019" y="20267"/>
                      <a:pt x="2718" y="20409"/>
                      <a:pt x="2382" y="20409"/>
                    </a:cubicBezTo>
                    <a:cubicBezTo>
                      <a:pt x="1724" y="20409"/>
                      <a:pt x="1191" y="19876"/>
                      <a:pt x="1191" y="19219"/>
                    </a:cubicBezTo>
                    <a:cubicBezTo>
                      <a:pt x="1191" y="18882"/>
                      <a:pt x="1332" y="18581"/>
                      <a:pt x="1557" y="18364"/>
                    </a:cubicBezTo>
                    <a:lnTo>
                      <a:pt x="1551" y="18359"/>
                    </a:lnTo>
                    <a:lnTo>
                      <a:pt x="6996" y="12914"/>
                    </a:lnTo>
                    <a:cubicBezTo>
                      <a:pt x="7472" y="13556"/>
                      <a:pt x="8039" y="14123"/>
                      <a:pt x="8680" y="14600"/>
                    </a:cubicBezTo>
                    <a:cubicBezTo>
                      <a:pt x="8680" y="14600"/>
                      <a:pt x="3236" y="20043"/>
                      <a:pt x="3236" y="20043"/>
                    </a:cubicBezTo>
                    <a:close/>
                    <a:moveTo>
                      <a:pt x="13499" y="0"/>
                    </a:moveTo>
                    <a:cubicBezTo>
                      <a:pt x="9026" y="0"/>
                      <a:pt x="5399" y="3626"/>
                      <a:pt x="5399" y="8100"/>
                    </a:cubicBezTo>
                    <a:cubicBezTo>
                      <a:pt x="5399" y="9467"/>
                      <a:pt x="5742" y="10754"/>
                      <a:pt x="6341" y="11885"/>
                    </a:cubicBezTo>
                    <a:lnTo>
                      <a:pt x="709" y="17516"/>
                    </a:lnTo>
                    <a:lnTo>
                      <a:pt x="713" y="17521"/>
                    </a:lnTo>
                    <a:cubicBezTo>
                      <a:pt x="274" y="17954"/>
                      <a:pt x="0" y="18553"/>
                      <a:pt x="0" y="19219"/>
                    </a:cubicBezTo>
                    <a:cubicBezTo>
                      <a:pt x="0" y="20534"/>
                      <a:pt x="1066" y="21600"/>
                      <a:pt x="2382" y="21600"/>
                    </a:cubicBezTo>
                    <a:cubicBezTo>
                      <a:pt x="3047" y="21600"/>
                      <a:pt x="3647" y="21327"/>
                      <a:pt x="4079" y="20886"/>
                    </a:cubicBezTo>
                    <a:lnTo>
                      <a:pt x="4078" y="20885"/>
                    </a:lnTo>
                    <a:lnTo>
                      <a:pt x="9708" y="15256"/>
                    </a:lnTo>
                    <a:cubicBezTo>
                      <a:pt x="10839" y="15857"/>
                      <a:pt x="12128" y="16201"/>
                      <a:pt x="13499" y="16201"/>
                    </a:cubicBezTo>
                    <a:cubicBezTo>
                      <a:pt x="17973" y="16201"/>
                      <a:pt x="21600" y="12574"/>
                      <a:pt x="21600" y="8100"/>
                    </a:cubicBezTo>
                    <a:cubicBezTo>
                      <a:pt x="21600" y="3626"/>
                      <a:pt x="17973" y="0"/>
                      <a:pt x="13499" y="0"/>
                    </a:cubicBezTo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228600">
                  <a:defRPr sz="1500">
                    <a:solidFill>
                      <a:srgbClr val="FFFFFF"/>
                    </a:solidFill>
                    <a:effectLst>
                      <a:outerShdw sx="100000" sy="100000" kx="0" ky="0" algn="b" rotWithShape="0" blurRad="38100" dist="38100" dir="2700000">
                        <a:srgbClr val="000000"/>
                      </a:outerShdw>
                    </a:effectLst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467" name="AutoShape 127"/>
              <p:cNvSpPr/>
              <p:nvPr/>
            </p:nvSpPr>
            <p:spPr>
              <a:xfrm>
                <a:off x="90510" y="34752"/>
                <a:ext cx="52704" cy="523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161" y="0"/>
                    </a:moveTo>
                    <a:cubicBezTo>
                      <a:pt x="9025" y="0"/>
                      <a:pt x="0" y="9025"/>
                      <a:pt x="0" y="20160"/>
                    </a:cubicBezTo>
                    <a:cubicBezTo>
                      <a:pt x="0" y="20954"/>
                      <a:pt x="644" y="21600"/>
                      <a:pt x="1440" y="21600"/>
                    </a:cubicBezTo>
                    <a:cubicBezTo>
                      <a:pt x="2235" y="21600"/>
                      <a:pt x="2880" y="20954"/>
                      <a:pt x="2880" y="20160"/>
                    </a:cubicBezTo>
                    <a:cubicBezTo>
                      <a:pt x="2880" y="10618"/>
                      <a:pt x="10617" y="2880"/>
                      <a:pt x="20161" y="2880"/>
                    </a:cubicBezTo>
                    <a:cubicBezTo>
                      <a:pt x="20956" y="2880"/>
                      <a:pt x="21600" y="2234"/>
                      <a:pt x="21600" y="1440"/>
                    </a:cubicBezTo>
                    <a:cubicBezTo>
                      <a:pt x="21600" y="645"/>
                      <a:pt x="20956" y="0"/>
                      <a:pt x="20161" y="0"/>
                    </a:cubicBezTo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228600">
                  <a:defRPr sz="1500">
                    <a:solidFill>
                      <a:srgbClr val="FFFFFF"/>
                    </a:solidFill>
                    <a:effectLst>
                      <a:outerShdw sx="100000" sy="100000" kx="0" ky="0" algn="b" rotWithShape="0" blurRad="38100" dist="38100" dir="2700000">
                        <a:srgbClr val="000000"/>
                      </a:outerShdw>
                    </a:effectLst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</p:grpSp>
      </p:grpSp>
      <p:grpSp>
        <p:nvGrpSpPr>
          <p:cNvPr id="472" name="Group 41"/>
          <p:cNvGrpSpPr/>
          <p:nvPr/>
        </p:nvGrpSpPr>
        <p:grpSpPr>
          <a:xfrm>
            <a:off x="6899070" y="4028034"/>
            <a:ext cx="639735" cy="639735"/>
            <a:chOff x="0" y="0"/>
            <a:chExt cx="639734" cy="639734"/>
          </a:xfrm>
        </p:grpSpPr>
        <p:sp>
          <p:nvSpPr>
            <p:cNvPr id="470" name="Oval 42"/>
            <p:cNvSpPr/>
            <p:nvPr/>
          </p:nvSpPr>
          <p:spPr>
            <a:xfrm>
              <a:off x="-1" y="-1"/>
              <a:ext cx="639735" cy="639735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471" name="AutoShape 139"/>
            <p:cNvSpPr/>
            <p:nvPr/>
          </p:nvSpPr>
          <p:spPr>
            <a:xfrm>
              <a:off x="208158" y="211597"/>
              <a:ext cx="223415" cy="2165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2" h="21600" fill="norm" stroke="1" extrusionOk="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rgbClr val="F8F8F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228600">
                <a:defRPr sz="1500">
                  <a:solidFill>
                    <a:srgbClr val="FFFFFF"/>
                  </a:solidFill>
                  <a:effectLst>
                    <a:outerShdw sx="100000" sy="100000" kx="0" ky="0" algn="b" rotWithShape="0" blurRad="38100" dist="38100" dir="2700000">
                      <a:srgbClr val="000000"/>
                    </a:outerShdw>
                  </a:effectLst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</p:grpSp>
      <p:sp>
        <p:nvSpPr>
          <p:cNvPr id="473" name="TextBox 44"/>
          <p:cNvSpPr txBox="1"/>
          <p:nvPr/>
        </p:nvSpPr>
        <p:spPr>
          <a:xfrm>
            <a:off x="7735978" y="1160619"/>
            <a:ext cx="1526537" cy="370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>
                <a:solidFill>
                  <a:schemeClr val="accent1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选题背景和意义</a:t>
            </a:r>
          </a:p>
        </p:txBody>
      </p:sp>
      <p:sp>
        <p:nvSpPr>
          <p:cNvPr id="474" name="TextBox 46"/>
          <p:cNvSpPr txBox="1"/>
          <p:nvPr/>
        </p:nvSpPr>
        <p:spPr>
          <a:xfrm>
            <a:off x="7735978" y="2191185"/>
            <a:ext cx="1932937" cy="370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sz="1600">
                <a:solidFill>
                  <a:srgbClr val="D8422B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研究现状及发展动态</a:t>
            </a:r>
          </a:p>
        </p:txBody>
      </p:sp>
      <p:grpSp>
        <p:nvGrpSpPr>
          <p:cNvPr id="477" name="Rectangle: Rounded Corners 52"/>
          <p:cNvGrpSpPr/>
          <p:nvPr/>
        </p:nvGrpSpPr>
        <p:grpSpPr>
          <a:xfrm>
            <a:off x="858677" y="4614093"/>
            <a:ext cx="1335456" cy="351085"/>
            <a:chOff x="0" y="0"/>
            <a:chExt cx="1335454" cy="351084"/>
          </a:xfrm>
        </p:grpSpPr>
        <p:sp>
          <p:nvSpPr>
            <p:cNvPr id="475" name="圆角矩形"/>
            <p:cNvSpPr/>
            <p:nvPr/>
          </p:nvSpPr>
          <p:spPr>
            <a:xfrm>
              <a:off x="-1" y="-1"/>
              <a:ext cx="1335456" cy="35108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0" dist="63500" dir="5400000">
                <a:srgbClr val="262626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476" name="Learn More"/>
            <p:cNvSpPr txBox="1"/>
            <p:nvPr/>
          </p:nvSpPr>
          <p:spPr>
            <a:xfrm>
              <a:off x="51413" y="40856"/>
              <a:ext cx="1232627" cy="2693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Learn More</a:t>
              </a:r>
            </a:p>
          </p:txBody>
        </p:sp>
      </p:grpSp>
      <p:sp>
        <p:nvSpPr>
          <p:cNvPr id="478" name="TextBox 46"/>
          <p:cNvSpPr txBox="1"/>
          <p:nvPr/>
        </p:nvSpPr>
        <p:spPr>
          <a:xfrm>
            <a:off x="7735978" y="3212608"/>
            <a:ext cx="1526537" cy="370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sz="1600">
                <a:solidFill>
                  <a:srgbClr val="D8422B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研究目标和内容</a:t>
            </a:r>
          </a:p>
        </p:txBody>
      </p:sp>
      <p:grpSp>
        <p:nvGrpSpPr>
          <p:cNvPr id="481" name="Group 41"/>
          <p:cNvGrpSpPr/>
          <p:nvPr/>
        </p:nvGrpSpPr>
        <p:grpSpPr>
          <a:xfrm>
            <a:off x="6899070" y="4968767"/>
            <a:ext cx="639735" cy="639735"/>
            <a:chOff x="0" y="0"/>
            <a:chExt cx="639734" cy="639734"/>
          </a:xfrm>
        </p:grpSpPr>
        <p:sp>
          <p:nvSpPr>
            <p:cNvPr id="479" name="Oval 42"/>
            <p:cNvSpPr/>
            <p:nvPr/>
          </p:nvSpPr>
          <p:spPr>
            <a:xfrm>
              <a:off x="-1" y="-1"/>
              <a:ext cx="639735" cy="639735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480" name="AutoShape 139"/>
            <p:cNvSpPr/>
            <p:nvPr/>
          </p:nvSpPr>
          <p:spPr>
            <a:xfrm>
              <a:off x="208158" y="211597"/>
              <a:ext cx="223415" cy="2165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2" h="21600" fill="norm" stroke="1" extrusionOk="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rgbClr val="F8F8F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228600">
                <a:defRPr sz="1500">
                  <a:solidFill>
                    <a:srgbClr val="FFFFFF"/>
                  </a:solidFill>
                  <a:effectLst>
                    <a:outerShdw sx="100000" sy="100000" kx="0" ky="0" algn="b" rotWithShape="0" blurRad="38100" dist="38100" dir="2700000">
                      <a:srgbClr val="000000"/>
                    </a:outerShdw>
                  </a:effectLst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</p:grpSp>
      <p:sp>
        <p:nvSpPr>
          <p:cNvPr id="482" name="TextBox 46"/>
          <p:cNvSpPr txBox="1"/>
          <p:nvPr/>
        </p:nvSpPr>
        <p:spPr>
          <a:xfrm>
            <a:off x="7735978" y="4162483"/>
            <a:ext cx="1526537" cy="370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sz="1600">
                <a:solidFill>
                  <a:srgbClr val="D8422B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关键技术和方案</a:t>
            </a:r>
          </a:p>
        </p:txBody>
      </p:sp>
      <p:sp>
        <p:nvSpPr>
          <p:cNvPr id="483" name="TextBox 46"/>
          <p:cNvSpPr txBox="1"/>
          <p:nvPr/>
        </p:nvSpPr>
        <p:spPr>
          <a:xfrm>
            <a:off x="7735978" y="5112358"/>
            <a:ext cx="1323337" cy="370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sz="1600">
                <a:solidFill>
                  <a:srgbClr val="D8422B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论文研究计划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Class="entr" nodeType="after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Class="entr" nodeType="afterEffect" presetID="9" grpId="4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Class="entr" nodeType="afterEffect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50"/>
                            </p:stCondLst>
                            <p:childTnLst>
                              <p:par>
                                <p:cTn id="28" presetClass="entr" nodeType="afterEffect" presetSubtype="4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Class="entr" nodeType="after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5" dur="5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Class="entr" nodeType="afterEffect" presetSubtype="16" presetID="23" grpId="8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9" grpId="6"/>
      <p:bldP build="whole" bldLvl="1" animBg="1" rev="0" advAuto="0" spid="447" grpId="3"/>
      <p:bldP build="whole" bldLvl="1" animBg="1" rev="0" advAuto="0" spid="448" grpId="4"/>
      <p:bldP build="whole" bldLvl="1" animBg="1" rev="0" advAuto="0" spid="477" grpId="8"/>
      <p:bldP build="whole" bldLvl="1" animBg="1" rev="0" advAuto="0" spid="444" grpId="1"/>
      <p:bldP build="whole" bldLvl="1" animBg="1" rev="0" advAuto="0" spid="445" grpId="2"/>
      <p:bldP build="whole" bldLvl="1" animBg="1" rev="0" advAuto="0" spid="450" grpId="5"/>
      <p:bldP build="whole" bldLvl="1" animBg="1" rev="0" advAuto="0" spid="451" grpId="7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78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9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80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81" name="TextBox 15"/>
          <p:cNvSpPr txBox="1"/>
          <p:nvPr/>
        </p:nvSpPr>
        <p:spPr>
          <a:xfrm>
            <a:off x="1053522" y="1923513"/>
            <a:ext cx="6482871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导向型自动随机化测试和EGT</a:t>
            </a:r>
          </a:p>
        </p:txBody>
      </p:sp>
      <p:sp>
        <p:nvSpPr>
          <p:cNvPr id="682" name="Text Placeholder 4"/>
          <p:cNvSpPr txBox="1"/>
          <p:nvPr/>
        </p:nvSpPr>
        <p:spPr>
          <a:xfrm>
            <a:off x="1024293" y="3359019"/>
            <a:ext cx="5242506" cy="6119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在原先的符号执行中引入固定变量，有效减少约束求解器要处理的符号状态的数目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EGT 判断一个值是静态还是符号的，如果是静态的，操作不引入符号化。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82" grpId="5"/>
      <p:bldP build="whole" bldLvl="1" animBg="1" rev="0" advAuto="0" spid="680" grpId="3"/>
      <p:bldP build="whole" bldLvl="1" animBg="1" rev="0" advAuto="0" spid="678" grpId="2"/>
      <p:bldP build="whole" bldLvl="1" animBg="1" rev="0" advAuto="0" spid="681" grpId="4"/>
      <p:bldP build="whole" bldLvl="1" animBg="1" rev="0" advAuto="0" spid="677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4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85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86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87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88" name="TextBox 15"/>
          <p:cNvSpPr txBox="1"/>
          <p:nvPr/>
        </p:nvSpPr>
        <p:spPr>
          <a:xfrm>
            <a:off x="1053522" y="1923513"/>
            <a:ext cx="6482871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动态污点分析</a:t>
            </a:r>
          </a:p>
        </p:txBody>
      </p:sp>
      <p:sp>
        <p:nvSpPr>
          <p:cNvPr id="689" name="Text Placeholder 4"/>
          <p:cNvSpPr txBox="1"/>
          <p:nvPr/>
        </p:nvSpPr>
        <p:spPr>
          <a:xfrm>
            <a:off x="1024293" y="3359019"/>
            <a:ext cx="5242506" cy="60183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动态污点分析的目的是在源和目的之间追踪信息流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污染策略很重要：污点引入，污点传播，污点检测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89" grpId="5"/>
      <p:bldP build="whole" bldLvl="1" animBg="1" rev="0" advAuto="0" spid="684" grpId="1"/>
      <p:bldP build="whole" bldLvl="1" animBg="1" rev="0" advAuto="0" spid="687" grpId="3"/>
      <p:bldP build="whole" bldLvl="1" animBg="1" rev="0" advAuto="0" spid="685" grpId="2"/>
      <p:bldP build="whole" bldLvl="1" animBg="1" rev="0" advAuto="0" spid="688" grpId="4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1" name="Picture Placeholder 6" descr="Picture Placeholder 6"/>
          <p:cNvPicPr>
            <a:picLocks noChangeAspect="1"/>
          </p:cNvPicPr>
          <p:nvPr>
            <p:ph type="pic" idx="18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753600" y="5333998"/>
            <a:ext cx="2438400" cy="1524003"/>
          </a:xfrm>
          <a:prstGeom prst="rect">
            <a:avLst/>
          </a:prstGeom>
        </p:spPr>
      </p:pic>
      <p:pic>
        <p:nvPicPr>
          <p:cNvPr id="692" name="Picture Placeholder 8" descr="Picture Placeholder 8"/>
          <p:cNvPicPr>
            <a:picLocks noChangeAspect="1"/>
          </p:cNvPicPr>
          <p:nvPr>
            <p:ph type="pic" idx="17"/>
          </p:nvPr>
        </p:nvPicPr>
        <p:blipFill>
          <a:blip r:embed="rId3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93" name="Picture Placeholder 10" descr="Picture Placeholder 10"/>
          <p:cNvPicPr>
            <a:picLocks noChangeAspect="1"/>
          </p:cNvPicPr>
          <p:nvPr>
            <p:ph type="pic" idx="16"/>
          </p:nvPr>
        </p:nvPicPr>
        <p:blipFill>
          <a:blip r:embed="rId4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94" name="Picture Placeholder 12" descr="Picture Placeholder 12"/>
          <p:cNvPicPr>
            <a:picLocks noChangeAspect="1"/>
          </p:cNvPicPr>
          <p:nvPr>
            <p:ph type="pic" idx="15"/>
          </p:nvPr>
        </p:nvPicPr>
        <p:blipFill>
          <a:blip r:embed="rId5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95" name="Picture Placeholder 19" descr="Picture Placeholder 19"/>
          <p:cNvPicPr>
            <a:picLocks noChangeAspect="1"/>
          </p:cNvPicPr>
          <p:nvPr>
            <p:ph type="pic" idx="14"/>
          </p:nvPr>
        </p:nvPicPr>
        <p:blipFill>
          <a:blip r:embed="rId6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696" name="Rectangle 13"/>
          <p:cNvSpPr/>
          <p:nvPr/>
        </p:nvSpPr>
        <p:spPr>
          <a:xfrm>
            <a:off x="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97" name="Rectangle 15"/>
          <p:cNvSpPr/>
          <p:nvPr/>
        </p:nvSpPr>
        <p:spPr>
          <a:xfrm>
            <a:off x="48768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98" name="Rectangle 16"/>
          <p:cNvSpPr/>
          <p:nvPr/>
        </p:nvSpPr>
        <p:spPr>
          <a:xfrm>
            <a:off x="73152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699" name="Rectangle 17"/>
          <p:cNvSpPr/>
          <p:nvPr/>
        </p:nvSpPr>
        <p:spPr>
          <a:xfrm>
            <a:off x="97536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700" name="Rectangle 14"/>
          <p:cNvSpPr/>
          <p:nvPr/>
        </p:nvSpPr>
        <p:spPr>
          <a:xfrm>
            <a:off x="2438400" y="5334000"/>
            <a:ext cx="2438400" cy="1524000"/>
          </a:xfrm>
          <a:prstGeom prst="rect">
            <a:avLst/>
          </a:prstGeom>
          <a:solidFill>
            <a:schemeClr val="accent1">
              <a:lumOff val="-8235"/>
              <a:alpha val="60237"/>
            </a:schemeClr>
          </a:solidFill>
          <a:ln w="12700">
            <a:miter lim="400000"/>
          </a:ln>
          <a:effectLst>
            <a:outerShdw sx="100000" sy="100000" kx="0" ky="0" algn="b" rotWithShape="0" blurRad="254000" dist="0" dir="0">
              <a:srgbClr val="262626">
                <a:alpha val="40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pic>
        <p:nvPicPr>
          <p:cNvPr id="701" name="Picture Placeholder 4" descr="Picture Placeholder 4"/>
          <p:cNvPicPr>
            <a:picLocks noChangeAspect="1"/>
          </p:cNvPicPr>
          <p:nvPr>
            <p:ph type="pic" idx="13"/>
          </p:nvPr>
        </p:nvPicPr>
        <p:blipFill>
          <a:blip r:embed="rId7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02" name="Rectangle 3"/>
          <p:cNvSpPr/>
          <p:nvPr/>
        </p:nvSpPr>
        <p:spPr>
          <a:xfrm>
            <a:off x="0" y="0"/>
            <a:ext cx="12192000" cy="5334000"/>
          </a:xfrm>
          <a:prstGeom prst="rect">
            <a:avLst/>
          </a:prstGeom>
          <a:gradFill>
            <a:gsLst>
              <a:gs pos="0">
                <a:srgbClr val="262626">
                  <a:alpha val="20000"/>
                </a:srgbClr>
              </a:gs>
              <a:gs pos="78000">
                <a:srgbClr val="000000">
                  <a:alpha val="85000"/>
                </a:srgbClr>
              </a:gs>
            </a:gsLst>
            <a:lin ang="7799999"/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703" name="Rectangle: Rounded Corners 47"/>
          <p:cNvSpPr/>
          <p:nvPr/>
        </p:nvSpPr>
        <p:spPr>
          <a:xfrm>
            <a:off x="781026" y="1560633"/>
            <a:ext cx="360003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704" name="TextBox 48"/>
          <p:cNvSpPr txBox="1"/>
          <p:nvPr/>
        </p:nvSpPr>
        <p:spPr>
          <a:xfrm>
            <a:off x="682625" y="1859470"/>
            <a:ext cx="5158648" cy="802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论文研究计划</a:t>
            </a:r>
          </a:p>
        </p:txBody>
      </p:sp>
      <p:grpSp>
        <p:nvGrpSpPr>
          <p:cNvPr id="711" name="Group 1"/>
          <p:cNvGrpSpPr/>
          <p:nvPr/>
        </p:nvGrpSpPr>
        <p:grpSpPr>
          <a:xfrm>
            <a:off x="278128" y="206695"/>
            <a:ext cx="11604836" cy="404503"/>
            <a:chOff x="0" y="-1"/>
            <a:chExt cx="11604834" cy="404502"/>
          </a:xfrm>
        </p:grpSpPr>
        <p:sp>
          <p:nvSpPr>
            <p:cNvPr id="705" name="Freeform: Shape 56"/>
            <p:cNvSpPr/>
            <p:nvPr/>
          </p:nvSpPr>
          <p:spPr>
            <a:xfrm>
              <a:off x="-1" y="-2"/>
              <a:ext cx="404498" cy="4045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34" y="7357"/>
                  </a:moveTo>
                  <a:cubicBezTo>
                    <a:pt x="12075" y="7357"/>
                    <a:pt x="12829" y="8091"/>
                    <a:pt x="13095" y="9559"/>
                  </a:cubicBezTo>
                  <a:lnTo>
                    <a:pt x="8473" y="9559"/>
                  </a:lnTo>
                  <a:cubicBezTo>
                    <a:pt x="8499" y="9025"/>
                    <a:pt x="8673" y="8558"/>
                    <a:pt x="8993" y="8158"/>
                  </a:cubicBezTo>
                  <a:cubicBezTo>
                    <a:pt x="9420" y="7624"/>
                    <a:pt x="10034" y="7357"/>
                    <a:pt x="10834" y="7357"/>
                  </a:cubicBezTo>
                  <a:close/>
                  <a:moveTo>
                    <a:pt x="10914" y="5216"/>
                  </a:moveTo>
                  <a:cubicBezTo>
                    <a:pt x="9353" y="5216"/>
                    <a:pt x="8082" y="5733"/>
                    <a:pt x="7102" y="6767"/>
                  </a:cubicBezTo>
                  <a:cubicBezTo>
                    <a:pt x="6121" y="7801"/>
                    <a:pt x="5631" y="9105"/>
                    <a:pt x="5631" y="10679"/>
                  </a:cubicBezTo>
                  <a:cubicBezTo>
                    <a:pt x="5631" y="12293"/>
                    <a:pt x="6108" y="13604"/>
                    <a:pt x="7062" y="14611"/>
                  </a:cubicBezTo>
                  <a:cubicBezTo>
                    <a:pt x="8015" y="15619"/>
                    <a:pt x="9300" y="16122"/>
                    <a:pt x="10914" y="16122"/>
                  </a:cubicBezTo>
                  <a:cubicBezTo>
                    <a:pt x="13382" y="16122"/>
                    <a:pt x="14996" y="14962"/>
                    <a:pt x="15757" y="12640"/>
                  </a:cubicBezTo>
                  <a:lnTo>
                    <a:pt x="13255" y="12640"/>
                  </a:lnTo>
                  <a:cubicBezTo>
                    <a:pt x="13162" y="12987"/>
                    <a:pt x="12908" y="13287"/>
                    <a:pt x="12495" y="13541"/>
                  </a:cubicBezTo>
                  <a:cubicBezTo>
                    <a:pt x="12055" y="13834"/>
                    <a:pt x="11561" y="13981"/>
                    <a:pt x="11014" y="13981"/>
                  </a:cubicBezTo>
                  <a:cubicBezTo>
                    <a:pt x="9400" y="13981"/>
                    <a:pt x="8552" y="13107"/>
                    <a:pt x="8472" y="11360"/>
                  </a:cubicBezTo>
                  <a:lnTo>
                    <a:pt x="15937" y="11360"/>
                  </a:lnTo>
                  <a:cubicBezTo>
                    <a:pt x="16044" y="9665"/>
                    <a:pt x="15670" y="8244"/>
                    <a:pt x="14816" y="7097"/>
                  </a:cubicBezTo>
                  <a:cubicBezTo>
                    <a:pt x="13896" y="5843"/>
                    <a:pt x="12595" y="5216"/>
                    <a:pt x="10914" y="5216"/>
                  </a:cubicBezTo>
                  <a:close/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706" name="TextBox 57"/>
            <p:cNvSpPr txBox="1"/>
            <p:nvPr/>
          </p:nvSpPr>
          <p:spPr>
            <a:xfrm>
              <a:off x="430621" y="32971"/>
              <a:ext cx="702561" cy="3525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600">
                  <a:solidFill>
                    <a:srgbClr val="D9D9D9"/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expose</a:t>
              </a:r>
            </a:p>
          </p:txBody>
        </p:sp>
        <p:grpSp>
          <p:nvGrpSpPr>
            <p:cNvPr id="710" name="Group 58"/>
            <p:cNvGrpSpPr/>
            <p:nvPr/>
          </p:nvGrpSpPr>
          <p:grpSpPr>
            <a:xfrm>
              <a:off x="10695742" y="103453"/>
              <a:ext cx="909093" cy="197160"/>
              <a:chOff x="0" y="0"/>
              <a:chExt cx="909092" cy="197158"/>
            </a:xfrm>
          </p:grpSpPr>
          <p:sp>
            <p:nvSpPr>
              <p:cNvPr id="707" name="Freeform 74"/>
              <p:cNvSpPr/>
              <p:nvPr/>
            </p:nvSpPr>
            <p:spPr>
              <a:xfrm>
                <a:off x="716996" y="3799"/>
                <a:ext cx="192096" cy="1895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14" y="5313"/>
                    </a:moveTo>
                    <a:cubicBezTo>
                      <a:pt x="1314" y="7051"/>
                      <a:pt x="1751" y="8392"/>
                      <a:pt x="3016" y="9236"/>
                    </a:cubicBezTo>
                    <a:cubicBezTo>
                      <a:pt x="3941" y="9683"/>
                      <a:pt x="5205" y="10130"/>
                      <a:pt x="5643" y="10130"/>
                    </a:cubicBezTo>
                    <a:lnTo>
                      <a:pt x="6081" y="10130"/>
                    </a:lnTo>
                    <a:cubicBezTo>
                      <a:pt x="6081" y="10130"/>
                      <a:pt x="5643" y="11023"/>
                      <a:pt x="6519" y="12314"/>
                    </a:cubicBezTo>
                    <a:cubicBezTo>
                      <a:pt x="5205" y="12314"/>
                      <a:pt x="0" y="12761"/>
                      <a:pt x="0" y="17131"/>
                    </a:cubicBezTo>
                    <a:cubicBezTo>
                      <a:pt x="0" y="21600"/>
                      <a:pt x="4768" y="21600"/>
                      <a:pt x="5643" y="21600"/>
                    </a:cubicBezTo>
                    <a:cubicBezTo>
                      <a:pt x="5643" y="21600"/>
                      <a:pt x="5643" y="21600"/>
                      <a:pt x="6081" y="21600"/>
                    </a:cubicBezTo>
                    <a:cubicBezTo>
                      <a:pt x="6519" y="21600"/>
                      <a:pt x="8222" y="21600"/>
                      <a:pt x="9535" y="20706"/>
                    </a:cubicBezTo>
                    <a:cubicBezTo>
                      <a:pt x="11238" y="19812"/>
                      <a:pt x="12114" y="18074"/>
                      <a:pt x="12114" y="15890"/>
                    </a:cubicBezTo>
                    <a:cubicBezTo>
                      <a:pt x="12114" y="13655"/>
                      <a:pt x="10800" y="12314"/>
                      <a:pt x="9973" y="11421"/>
                    </a:cubicBezTo>
                    <a:cubicBezTo>
                      <a:pt x="9097" y="11023"/>
                      <a:pt x="8659" y="10577"/>
                      <a:pt x="8659" y="10130"/>
                    </a:cubicBezTo>
                    <a:cubicBezTo>
                      <a:pt x="8659" y="9683"/>
                      <a:pt x="9097" y="9236"/>
                      <a:pt x="9535" y="8789"/>
                    </a:cubicBezTo>
                    <a:cubicBezTo>
                      <a:pt x="10362" y="7945"/>
                      <a:pt x="11238" y="7051"/>
                      <a:pt x="11238" y="4866"/>
                    </a:cubicBezTo>
                    <a:cubicBezTo>
                      <a:pt x="11238" y="3079"/>
                      <a:pt x="10800" y="1788"/>
                      <a:pt x="9535" y="894"/>
                    </a:cubicBezTo>
                    <a:lnTo>
                      <a:pt x="10362" y="894"/>
                    </a:lnTo>
                    <a:cubicBezTo>
                      <a:pt x="11238" y="894"/>
                      <a:pt x="12114" y="447"/>
                      <a:pt x="12114" y="0"/>
                    </a:cubicBezTo>
                    <a:cubicBezTo>
                      <a:pt x="6957" y="0"/>
                      <a:pt x="6957" y="0"/>
                      <a:pt x="6957" y="0"/>
                    </a:cubicBezTo>
                    <a:cubicBezTo>
                      <a:pt x="6519" y="0"/>
                      <a:pt x="1314" y="0"/>
                      <a:pt x="1314" y="5313"/>
                    </a:cubicBezTo>
                    <a:close/>
                    <a:moveTo>
                      <a:pt x="9973" y="16287"/>
                    </a:moveTo>
                    <a:cubicBezTo>
                      <a:pt x="10362" y="18074"/>
                      <a:pt x="8659" y="19366"/>
                      <a:pt x="6519" y="19366"/>
                    </a:cubicBezTo>
                    <a:cubicBezTo>
                      <a:pt x="4378" y="19812"/>
                      <a:pt x="2627" y="18919"/>
                      <a:pt x="2627" y="17131"/>
                    </a:cubicBezTo>
                    <a:cubicBezTo>
                      <a:pt x="2189" y="16287"/>
                      <a:pt x="2627" y="15393"/>
                      <a:pt x="3454" y="14499"/>
                    </a:cubicBezTo>
                    <a:cubicBezTo>
                      <a:pt x="4378" y="14052"/>
                      <a:pt x="5205" y="13655"/>
                      <a:pt x="6081" y="13655"/>
                    </a:cubicBezTo>
                    <a:cubicBezTo>
                      <a:pt x="6519" y="13655"/>
                      <a:pt x="6519" y="13655"/>
                      <a:pt x="6519" y="13655"/>
                    </a:cubicBezTo>
                    <a:cubicBezTo>
                      <a:pt x="8659" y="13655"/>
                      <a:pt x="9973" y="14946"/>
                      <a:pt x="9973" y="16287"/>
                    </a:cubicBezTo>
                    <a:close/>
                    <a:moveTo>
                      <a:pt x="8659" y="3972"/>
                    </a:moveTo>
                    <a:cubicBezTo>
                      <a:pt x="9097" y="6157"/>
                      <a:pt x="8222" y="7945"/>
                      <a:pt x="6957" y="8392"/>
                    </a:cubicBezTo>
                    <a:cubicBezTo>
                      <a:pt x="6957" y="8392"/>
                      <a:pt x="6957" y="8392"/>
                      <a:pt x="6519" y="8392"/>
                    </a:cubicBezTo>
                    <a:cubicBezTo>
                      <a:pt x="5205" y="8392"/>
                      <a:pt x="4378" y="7498"/>
                      <a:pt x="3941" y="5760"/>
                    </a:cubicBezTo>
                    <a:cubicBezTo>
                      <a:pt x="3454" y="4866"/>
                      <a:pt x="3454" y="3972"/>
                      <a:pt x="3941" y="3079"/>
                    </a:cubicBezTo>
                    <a:cubicBezTo>
                      <a:pt x="3941" y="2234"/>
                      <a:pt x="4768" y="1788"/>
                      <a:pt x="5205" y="1291"/>
                    </a:cubicBezTo>
                    <a:lnTo>
                      <a:pt x="5643" y="1291"/>
                    </a:lnTo>
                    <a:cubicBezTo>
                      <a:pt x="7346" y="1291"/>
                      <a:pt x="8222" y="2234"/>
                      <a:pt x="8659" y="3972"/>
                    </a:cubicBezTo>
                    <a:close/>
                    <a:moveTo>
                      <a:pt x="18146" y="8392"/>
                    </a:moveTo>
                    <a:cubicBezTo>
                      <a:pt x="18146" y="4866"/>
                      <a:pt x="18146" y="4866"/>
                      <a:pt x="18146" y="4866"/>
                    </a:cubicBezTo>
                    <a:cubicBezTo>
                      <a:pt x="15519" y="4866"/>
                      <a:pt x="15519" y="4866"/>
                      <a:pt x="15519" y="4866"/>
                    </a:cubicBezTo>
                    <a:cubicBezTo>
                      <a:pt x="15519" y="8392"/>
                      <a:pt x="15519" y="8392"/>
                      <a:pt x="15519" y="8392"/>
                    </a:cubicBezTo>
                    <a:cubicBezTo>
                      <a:pt x="12114" y="8392"/>
                      <a:pt x="12114" y="8392"/>
                      <a:pt x="12114" y="8392"/>
                    </a:cubicBezTo>
                    <a:cubicBezTo>
                      <a:pt x="12114" y="10577"/>
                      <a:pt x="12114" y="10577"/>
                      <a:pt x="12114" y="10577"/>
                    </a:cubicBezTo>
                    <a:cubicBezTo>
                      <a:pt x="15519" y="10577"/>
                      <a:pt x="15519" y="10577"/>
                      <a:pt x="15519" y="10577"/>
                    </a:cubicBezTo>
                    <a:cubicBezTo>
                      <a:pt x="15519" y="14499"/>
                      <a:pt x="15519" y="14499"/>
                      <a:pt x="15519" y="14499"/>
                    </a:cubicBezTo>
                    <a:cubicBezTo>
                      <a:pt x="18146" y="14499"/>
                      <a:pt x="18146" y="14499"/>
                      <a:pt x="18146" y="14499"/>
                    </a:cubicBezTo>
                    <a:cubicBezTo>
                      <a:pt x="18146" y="10577"/>
                      <a:pt x="18146" y="10577"/>
                      <a:pt x="18146" y="10577"/>
                    </a:cubicBezTo>
                    <a:cubicBezTo>
                      <a:pt x="21600" y="10577"/>
                      <a:pt x="21600" y="10577"/>
                      <a:pt x="21600" y="10577"/>
                    </a:cubicBezTo>
                    <a:cubicBezTo>
                      <a:pt x="21600" y="8392"/>
                      <a:pt x="21600" y="8392"/>
                      <a:pt x="21600" y="8392"/>
                    </a:cubicBezTo>
                    <a:lnTo>
                      <a:pt x="18146" y="8392"/>
                    </a:lnTo>
                    <a:close/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708" name="Freeform 75"/>
              <p:cNvSpPr/>
              <p:nvPr/>
            </p:nvSpPr>
            <p:spPr>
              <a:xfrm>
                <a:off x="-1" y="0"/>
                <a:ext cx="105970" cy="197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3823"/>
                    </a:moveTo>
                    <a:cubicBezTo>
                      <a:pt x="15416" y="3823"/>
                      <a:pt x="15416" y="3823"/>
                      <a:pt x="15416" y="3823"/>
                    </a:cubicBezTo>
                    <a:cubicBezTo>
                      <a:pt x="14719" y="3823"/>
                      <a:pt x="13935" y="4253"/>
                      <a:pt x="13935" y="5113"/>
                    </a:cubicBezTo>
                    <a:cubicBezTo>
                      <a:pt x="13935" y="7646"/>
                      <a:pt x="13935" y="7646"/>
                      <a:pt x="13935" y="7646"/>
                    </a:cubicBezTo>
                    <a:cubicBezTo>
                      <a:pt x="21600" y="7646"/>
                      <a:pt x="21600" y="7646"/>
                      <a:pt x="21600" y="7646"/>
                    </a:cubicBezTo>
                    <a:cubicBezTo>
                      <a:pt x="21600" y="11039"/>
                      <a:pt x="21600" y="11039"/>
                      <a:pt x="21600" y="11039"/>
                    </a:cubicBezTo>
                    <a:cubicBezTo>
                      <a:pt x="13935" y="11039"/>
                      <a:pt x="13935" y="11039"/>
                      <a:pt x="13935" y="11039"/>
                    </a:cubicBezTo>
                    <a:cubicBezTo>
                      <a:pt x="13935" y="21600"/>
                      <a:pt x="13935" y="21600"/>
                      <a:pt x="13935" y="21600"/>
                    </a:cubicBezTo>
                    <a:cubicBezTo>
                      <a:pt x="6881" y="21600"/>
                      <a:pt x="6881" y="21600"/>
                      <a:pt x="6881" y="21600"/>
                    </a:cubicBezTo>
                    <a:cubicBezTo>
                      <a:pt x="6881" y="11039"/>
                      <a:pt x="6881" y="11039"/>
                      <a:pt x="6881" y="11039"/>
                    </a:cubicBezTo>
                    <a:cubicBezTo>
                      <a:pt x="0" y="11039"/>
                      <a:pt x="0" y="11039"/>
                      <a:pt x="0" y="11039"/>
                    </a:cubicBezTo>
                    <a:cubicBezTo>
                      <a:pt x="0" y="7646"/>
                      <a:pt x="0" y="7646"/>
                      <a:pt x="0" y="7646"/>
                    </a:cubicBezTo>
                    <a:cubicBezTo>
                      <a:pt x="6881" y="7646"/>
                      <a:pt x="6881" y="7646"/>
                      <a:pt x="6881" y="7646"/>
                    </a:cubicBezTo>
                    <a:cubicBezTo>
                      <a:pt x="6881" y="5543"/>
                      <a:pt x="6881" y="5543"/>
                      <a:pt x="6881" y="5543"/>
                    </a:cubicBezTo>
                    <a:cubicBezTo>
                      <a:pt x="6881" y="2581"/>
                      <a:pt x="10016" y="0"/>
                      <a:pt x="15416" y="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21600" y="3823"/>
                    </a:lnTo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709" name="Freeform 85"/>
              <p:cNvSpPr/>
              <p:nvPr/>
            </p:nvSpPr>
            <p:spPr>
              <a:xfrm>
                <a:off x="311633" y="18365"/>
                <a:ext cx="199693" cy="1604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606"/>
                    </a:moveTo>
                    <a:cubicBezTo>
                      <a:pt x="20757" y="3127"/>
                      <a:pt x="19913" y="3648"/>
                      <a:pt x="19117" y="3648"/>
                    </a:cubicBezTo>
                    <a:cubicBezTo>
                      <a:pt x="19913" y="3127"/>
                      <a:pt x="20757" y="2085"/>
                      <a:pt x="20757" y="579"/>
                    </a:cubicBezTo>
                    <a:cubicBezTo>
                      <a:pt x="19913" y="1100"/>
                      <a:pt x="19117" y="1564"/>
                      <a:pt x="18226" y="2085"/>
                    </a:cubicBezTo>
                    <a:cubicBezTo>
                      <a:pt x="17430" y="1100"/>
                      <a:pt x="16165" y="0"/>
                      <a:pt x="14947" y="0"/>
                    </a:cubicBezTo>
                    <a:cubicBezTo>
                      <a:pt x="12416" y="0"/>
                      <a:pt x="10355" y="2606"/>
                      <a:pt x="10355" y="5675"/>
                    </a:cubicBezTo>
                    <a:cubicBezTo>
                      <a:pt x="10355" y="6196"/>
                      <a:pt x="10355" y="6717"/>
                      <a:pt x="10777" y="6717"/>
                    </a:cubicBezTo>
                    <a:cubicBezTo>
                      <a:pt x="7075" y="6717"/>
                      <a:pt x="3702" y="4691"/>
                      <a:pt x="1640" y="1100"/>
                    </a:cubicBezTo>
                    <a:cubicBezTo>
                      <a:pt x="1218" y="2085"/>
                      <a:pt x="797" y="3127"/>
                      <a:pt x="797" y="4169"/>
                    </a:cubicBezTo>
                    <a:cubicBezTo>
                      <a:pt x="797" y="5675"/>
                      <a:pt x="1640" y="7760"/>
                      <a:pt x="2858" y="8744"/>
                    </a:cubicBezTo>
                    <a:cubicBezTo>
                      <a:pt x="2062" y="8281"/>
                      <a:pt x="1640" y="8281"/>
                      <a:pt x="797" y="7760"/>
                    </a:cubicBezTo>
                    <a:cubicBezTo>
                      <a:pt x="797" y="10308"/>
                      <a:pt x="2483" y="12856"/>
                      <a:pt x="4592" y="13377"/>
                    </a:cubicBezTo>
                    <a:cubicBezTo>
                      <a:pt x="4170" y="13377"/>
                      <a:pt x="3702" y="13377"/>
                      <a:pt x="3280" y="13377"/>
                    </a:cubicBezTo>
                    <a:cubicBezTo>
                      <a:pt x="2858" y="13377"/>
                      <a:pt x="2858" y="13377"/>
                      <a:pt x="2483" y="13377"/>
                    </a:cubicBezTo>
                    <a:cubicBezTo>
                      <a:pt x="2858" y="15404"/>
                      <a:pt x="4592" y="17025"/>
                      <a:pt x="6653" y="17025"/>
                    </a:cubicBezTo>
                    <a:cubicBezTo>
                      <a:pt x="4967" y="18473"/>
                      <a:pt x="3280" y="19573"/>
                      <a:pt x="1218" y="19573"/>
                    </a:cubicBezTo>
                    <a:cubicBezTo>
                      <a:pt x="797" y="19573"/>
                      <a:pt x="375" y="19573"/>
                      <a:pt x="0" y="19573"/>
                    </a:cubicBezTo>
                    <a:cubicBezTo>
                      <a:pt x="2062" y="21079"/>
                      <a:pt x="4170" y="21600"/>
                      <a:pt x="6653" y="21600"/>
                    </a:cubicBezTo>
                    <a:cubicBezTo>
                      <a:pt x="14947" y="21600"/>
                      <a:pt x="19117" y="13377"/>
                      <a:pt x="19117" y="6196"/>
                    </a:cubicBezTo>
                    <a:lnTo>
                      <a:pt x="19117" y="5675"/>
                    </a:lnTo>
                    <a:cubicBezTo>
                      <a:pt x="20335" y="4691"/>
                      <a:pt x="20757" y="4169"/>
                      <a:pt x="21600" y="2606"/>
                    </a:cubicBezTo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</p:grpSp>
      </p:grpSp>
      <p:grpSp>
        <p:nvGrpSpPr>
          <p:cNvPr id="714" name="Rectangle: Rounded Corners 41"/>
          <p:cNvGrpSpPr/>
          <p:nvPr/>
        </p:nvGrpSpPr>
        <p:grpSpPr>
          <a:xfrm>
            <a:off x="761973" y="4308125"/>
            <a:ext cx="1335457" cy="351085"/>
            <a:chOff x="-1" y="0"/>
            <a:chExt cx="1335455" cy="351084"/>
          </a:xfrm>
        </p:grpSpPr>
        <p:sp>
          <p:nvSpPr>
            <p:cNvPr id="712" name="圆角矩形"/>
            <p:cNvSpPr/>
            <p:nvPr/>
          </p:nvSpPr>
          <p:spPr>
            <a:xfrm>
              <a:off x="-2" y="-1"/>
              <a:ext cx="1335456" cy="35108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0" dist="63500" dir="5400000">
                <a:srgbClr val="262626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713" name="Learn More"/>
            <p:cNvSpPr txBox="1"/>
            <p:nvPr/>
          </p:nvSpPr>
          <p:spPr>
            <a:xfrm>
              <a:off x="51413" y="40856"/>
              <a:ext cx="1232627" cy="2693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Learn More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Class="entr" nodeType="after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25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3" dur="25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250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" dur="250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25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14" grpId="5"/>
      <p:bldP build="whole" bldLvl="1" animBg="1" rev="0" advAuto="0" spid="698" grpId="9"/>
      <p:bldP build="whole" bldLvl="1" animBg="1" rev="0" advAuto="0" spid="700" grpId="7"/>
      <p:bldP build="whole" bldLvl="1" animBg="1" rev="0" advAuto="0" spid="702" grpId="1"/>
      <p:bldP build="whole" bldLvl="1" animBg="1" rev="0" advAuto="0" spid="696" grpId="6"/>
      <p:bldP build="whole" bldLvl="1" animBg="1" rev="0" advAuto="0" spid="704" grpId="4"/>
      <p:bldP build="whole" bldLvl="1" animBg="1" rev="0" advAuto="0" spid="697" grpId="8"/>
      <p:bldP build="whole" bldLvl="1" animBg="1" rev="0" advAuto="0" spid="711" grpId="2"/>
      <p:bldP build="whole" bldLvl="1" animBg="1" rev="0" advAuto="0" spid="699" grpId="10"/>
      <p:bldP build="whole" bldLvl="1" animBg="1" rev="0" advAuto="0" spid="703" grpId="3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17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718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19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720" name="TextBox 15"/>
          <p:cNvSpPr txBox="1"/>
          <p:nvPr/>
        </p:nvSpPr>
        <p:spPr>
          <a:xfrm>
            <a:off x="1053522" y="1923513"/>
            <a:ext cx="5158648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研究计划</a:t>
            </a:r>
          </a:p>
        </p:txBody>
      </p:sp>
      <p:sp>
        <p:nvSpPr>
          <p:cNvPr id="721" name="Text Placeholder 4"/>
          <p:cNvSpPr txBox="1"/>
          <p:nvPr/>
        </p:nvSpPr>
        <p:spPr>
          <a:xfrm>
            <a:off x="503593" y="2978019"/>
            <a:ext cx="7837375" cy="6009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</a:t>
            </a:r>
            <a:r>
              <a:rPr b="1" sz="2200"/>
              <a:t>·</a:t>
            </a:r>
            <a:r>
              <a:t>2019.07.01-2019.08.31</a:t>
            </a:r>
            <a:endParaRPr sz="1200">
              <a:latin typeface="Times"/>
              <a:ea typeface="Times"/>
              <a:cs typeface="Times"/>
              <a:sym typeface="Times"/>
            </a:endParaRPr>
          </a:p>
          <a:p>
            <a:pPr indent="406400" algn="just" defTabSz="457200">
              <a:lnSpc>
                <a:spcPts val="62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设计和测试多种爬虫识别算法，包括实时的爬虫识别以及基于session的爬虫识别；       </a:t>
            </a:r>
            <a:r>
              <a:rPr b="1" sz="2200"/>
              <a:t> </a:t>
            </a:r>
            <a:endParaRPr b="1" sz="2200"/>
          </a:p>
          <a:p>
            <a:pPr indent="406400" algn="just" defTabSz="457200">
              <a:lnSpc>
                <a:spcPts val="62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2019.09.01-2019.10.31</a:t>
            </a:r>
            <a:endParaRPr sz="1200">
              <a:latin typeface="Times"/>
              <a:ea typeface="Times"/>
              <a:cs typeface="Times"/>
              <a:sym typeface="Times"/>
            </a:endParaRPr>
          </a:p>
          <a:p>
            <a:pPr indent="406400" algn="just" defTabSz="457200">
              <a:lnSpc>
                <a:spcPts val="5500"/>
              </a:lnSpc>
              <a:defRPr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设计和测试浏览器指纹系统，并收集不同浏览器，不同爬虫的指纹；</a:t>
            </a:r>
          </a:p>
          <a:p>
            <a:pPr indent="406400" algn="just" defTabSz="457200">
              <a:lnSpc>
                <a:spcPts val="62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2019.11.01-2019.11.30</a:t>
            </a:r>
          </a:p>
          <a:p>
            <a:pPr lvl="2" indent="457200" defTabSz="457200">
              <a:lnSpc>
                <a:spcPts val="3700"/>
              </a:lnSpc>
              <a:defRPr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尝试对常用的headless browser的二进制程序进行自动化漏洞挖掘；</a:t>
            </a:r>
          </a:p>
          <a:p>
            <a:pPr lvl="2" indent="457200" defTabSz="457200">
              <a:lnSpc>
                <a:spcPts val="3700"/>
              </a:lnSpc>
              <a:defRPr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indent="406400" algn="just" defTabSz="457200">
              <a:lnSpc>
                <a:spcPts val="62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2019.12.01-2020.1.31</a:t>
            </a:r>
          </a:p>
          <a:p>
            <a:pPr lvl="2" indent="457200" defTabSz="457200">
              <a:lnSpc>
                <a:spcPts val="3700"/>
              </a:lnSpc>
              <a:defRPr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根据已经发掘出的漏洞以及爬虫框架的传统漏洞，设计和实现爬虫攻击模块。</a:t>
            </a:r>
            <a:endParaRPr sz="1200">
              <a:latin typeface="Times"/>
              <a:ea typeface="Times"/>
              <a:cs typeface="Times"/>
              <a:sym typeface="Times"/>
            </a:endParaRPr>
          </a:p>
          <a:p>
            <a:pPr indent="406400" algn="just" defTabSz="457200">
              <a:lnSpc>
                <a:spcPts val="55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indent="406400" algn="just" defTabSz="457200">
              <a:lnSpc>
                <a:spcPts val="55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indent="406400" algn="just" defTabSz="457200">
              <a:lnSpc>
                <a:spcPts val="55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sz="1200">
              <a:latin typeface="Times"/>
              <a:ea typeface="Times"/>
              <a:cs typeface="Times"/>
              <a:sym typeface="Times"/>
            </a:endParaR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ll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20" grpId="4"/>
      <p:bldP build="whole" bldLvl="1" animBg="1" rev="0" advAuto="0" spid="716" grpId="1"/>
      <p:bldP build="whole" bldLvl="1" animBg="1" rev="0" advAuto="0" spid="721" grpId="5"/>
      <p:bldP build="whole" bldLvl="1" animBg="1" rev="0" advAuto="0" spid="719" grpId="3"/>
      <p:bldP build="whole" bldLvl="1" animBg="1" rev="0" advAuto="0" spid="717" grpId="2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3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24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725" name="TextBox 11"/>
          <p:cNvSpPr txBox="1"/>
          <p:nvPr>
            <p:ph type="sldNum" sz="quarter" idx="4294967295"/>
          </p:nvPr>
        </p:nvSpPr>
        <p:spPr>
          <a:xfrm>
            <a:off x="11647364" y="6391943"/>
            <a:ext cx="324609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26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727" name="TextBox 15"/>
          <p:cNvSpPr txBox="1"/>
          <p:nvPr/>
        </p:nvSpPr>
        <p:spPr>
          <a:xfrm>
            <a:off x="1053522" y="1923513"/>
            <a:ext cx="5158648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研究计划</a:t>
            </a:r>
          </a:p>
        </p:txBody>
      </p:sp>
      <p:sp>
        <p:nvSpPr>
          <p:cNvPr id="728" name="Text Placeholder 4"/>
          <p:cNvSpPr txBox="1"/>
          <p:nvPr/>
        </p:nvSpPr>
        <p:spPr>
          <a:xfrm>
            <a:off x="503593" y="2978019"/>
            <a:ext cx="7837375" cy="5035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</a:t>
            </a:r>
            <a:r>
              <a:rPr b="1" sz="2200"/>
              <a:t>·</a:t>
            </a:r>
            <a:r>
              <a:t>2020.02.01-2020.02.28</a:t>
            </a:r>
            <a:endParaRPr sz="1200">
              <a:latin typeface="Times"/>
              <a:ea typeface="Times"/>
              <a:cs typeface="Times"/>
              <a:sym typeface="Times"/>
            </a:endParaRPr>
          </a:p>
          <a:p>
            <a:pPr indent="406400" algn="just" defTabSz="457200">
              <a:lnSpc>
                <a:spcPts val="62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根据现有的模块，整合成完成的反爬虫系统，并部署到真实业务中；       </a:t>
            </a:r>
            <a:r>
              <a:rPr b="1" sz="2200"/>
              <a:t> </a:t>
            </a:r>
            <a:endParaRPr b="1" sz="2200"/>
          </a:p>
          <a:p>
            <a:pPr indent="406400" algn="just" defTabSz="457200">
              <a:lnSpc>
                <a:spcPts val="62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2020.03.01-2020.03.31</a:t>
            </a:r>
          </a:p>
          <a:p>
            <a:pPr indent="406400" algn="just" defTabSz="457200">
              <a:lnSpc>
                <a:spcPts val="55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利用不同的爬虫测试反爬虫系统，并在公网环境中测试效果，收集评估指标参数。对反爬虫系统进一步地优化。</a:t>
            </a:r>
          </a:p>
          <a:p>
            <a:pPr indent="406400" algn="just" defTabSz="457200">
              <a:lnSpc>
                <a:spcPts val="62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2020.04.01-2020.04.30</a:t>
            </a:r>
          </a:p>
          <a:p>
            <a:pPr lvl="2" indent="457200" defTabSz="457200">
              <a:lnSpc>
                <a:spcPts val="3700"/>
              </a:lnSpc>
              <a:defRPr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撰写论文，准备答辩。</a:t>
            </a:r>
          </a:p>
          <a:p>
            <a:pPr indent="406400" algn="just" defTabSz="457200">
              <a:lnSpc>
                <a:spcPts val="55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indent="406400" algn="just" defTabSz="457200">
              <a:lnSpc>
                <a:spcPts val="55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sz="1200">
              <a:latin typeface="Times"/>
              <a:ea typeface="Times"/>
              <a:cs typeface="Times"/>
              <a:sym typeface="Times"/>
            </a:endParaR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28" grpId="5"/>
      <p:bldP build="whole" bldLvl="1" animBg="1" rev="0" advAuto="0" spid="724" grpId="2"/>
      <p:bldP build="whole" bldLvl="1" animBg="1" rev="0" advAuto="0" spid="727" grpId="4"/>
      <p:bldP build="whole" bldLvl="1" animBg="1" rev="0" advAuto="0" spid="726" grpId="3"/>
      <p:bldP build="whole" bldLvl="1" animBg="1" rev="0" advAuto="0" spid="723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0" name="Picture Placeholder 3" descr="Picture Placeholder 3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31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8150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grpSp>
        <p:nvGrpSpPr>
          <p:cNvPr id="734" name="组合 4"/>
          <p:cNvGrpSpPr/>
          <p:nvPr/>
        </p:nvGrpSpPr>
        <p:grpSpPr>
          <a:xfrm>
            <a:off x="4314191" y="2537355"/>
            <a:ext cx="3563619" cy="1509568"/>
            <a:chOff x="1314450" y="0"/>
            <a:chExt cx="3563618" cy="1509566"/>
          </a:xfrm>
        </p:grpSpPr>
        <p:sp>
          <p:nvSpPr>
            <p:cNvPr id="732" name="文本框 5"/>
            <p:cNvSpPr txBox="1"/>
            <p:nvPr/>
          </p:nvSpPr>
          <p:spPr>
            <a:xfrm>
              <a:off x="1314450" y="-1"/>
              <a:ext cx="3563619" cy="12649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2859" tIns="22859" rIns="22859" bIns="22859" numCol="1" anchor="t">
              <a:spAutoFit/>
            </a:bodyPr>
            <a:lstStyle>
              <a:lvl1pPr algn="ctr">
                <a:defRPr b="1" sz="6900">
                  <a:solidFill>
                    <a:schemeClr val="accent1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谢谢观赏</a:t>
              </a:r>
            </a:p>
          </p:txBody>
        </p:sp>
        <p:sp>
          <p:nvSpPr>
            <p:cNvPr id="733" name="文本框 6"/>
            <p:cNvSpPr txBox="1"/>
            <p:nvPr/>
          </p:nvSpPr>
          <p:spPr>
            <a:xfrm>
              <a:off x="2479611" y="1107993"/>
              <a:ext cx="1233296" cy="4015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2859" tIns="22859" rIns="22859" bIns="22859" numCol="1" anchor="t">
              <a:spAutoFit/>
            </a:bodyPr>
            <a:lstStyle>
              <a:lvl1pPr algn="ctr">
                <a:defRPr sz="2200">
                  <a:solidFill>
                    <a:schemeClr val="accent3">
                      <a:lumOff val="12549"/>
                    </a:schemeClr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Thank You</a:t>
              </a:r>
            </a:p>
          </p:txBody>
        </p:sp>
      </p:grpSp>
      <p:sp>
        <p:nvSpPr>
          <p:cNvPr id="735" name="文本框 7"/>
          <p:cNvSpPr txBox="1"/>
          <p:nvPr/>
        </p:nvSpPr>
        <p:spPr>
          <a:xfrm>
            <a:off x="5919744" y="5990347"/>
            <a:ext cx="352512" cy="200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2859" tIns="22859" rIns="22859" bIns="22859">
            <a:spAutoFit/>
          </a:bodyPr>
          <a:lstStyle>
            <a:lvl1pPr algn="ctr">
              <a:defRPr sz="900">
                <a:solidFill>
                  <a:schemeClr val="accent3">
                    <a:lumOff val="12549"/>
                  </a:schemeClr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Lancet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34" grpId="3"/>
      <p:bldP build="whole" bldLvl="1" animBg="1" rev="0" advAuto="0" spid="731" grpId="2"/>
      <p:bldP build="whole" bldLvl="1" animBg="1" rev="0" advAuto="0" spid="730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5" name="Picture Placeholder 6" descr="Picture Placeholder 6"/>
          <p:cNvPicPr>
            <a:picLocks noChangeAspect="1"/>
          </p:cNvPicPr>
          <p:nvPr>
            <p:ph type="pic" idx="18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753600" y="5333998"/>
            <a:ext cx="2438400" cy="1524003"/>
          </a:xfrm>
          <a:prstGeom prst="rect">
            <a:avLst/>
          </a:prstGeom>
        </p:spPr>
      </p:pic>
      <p:pic>
        <p:nvPicPr>
          <p:cNvPr id="486" name="Picture Placeholder 8" descr="Picture Placeholder 8"/>
          <p:cNvPicPr>
            <a:picLocks noChangeAspect="1"/>
          </p:cNvPicPr>
          <p:nvPr>
            <p:ph type="pic" idx="17"/>
          </p:nvPr>
        </p:nvPicPr>
        <p:blipFill>
          <a:blip r:embed="rId3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487" name="Picture Placeholder 10" descr="Picture Placeholder 10"/>
          <p:cNvPicPr>
            <a:picLocks noChangeAspect="1"/>
          </p:cNvPicPr>
          <p:nvPr>
            <p:ph type="pic" idx="16"/>
          </p:nvPr>
        </p:nvPicPr>
        <p:blipFill>
          <a:blip r:embed="rId4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488" name="Picture Placeholder 12" descr="Picture Placeholder 12"/>
          <p:cNvPicPr>
            <a:picLocks noChangeAspect="1"/>
          </p:cNvPicPr>
          <p:nvPr>
            <p:ph type="pic" idx="15"/>
          </p:nvPr>
        </p:nvPicPr>
        <p:blipFill>
          <a:blip r:embed="rId5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489" name="Picture Placeholder 19" descr="Picture Placeholder 19"/>
          <p:cNvPicPr>
            <a:picLocks noChangeAspect="1"/>
          </p:cNvPicPr>
          <p:nvPr>
            <p:ph type="pic" idx="14"/>
          </p:nvPr>
        </p:nvPicPr>
        <p:blipFill>
          <a:blip r:embed="rId6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490" name="Picture Placeholder 4" descr="Picture Placeholder 4"/>
          <p:cNvPicPr>
            <a:picLocks noChangeAspect="1"/>
          </p:cNvPicPr>
          <p:nvPr>
            <p:ph type="pic" idx="13"/>
          </p:nvPr>
        </p:nvPicPr>
        <p:blipFill>
          <a:blip r:embed="rId7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91" name="Rectangle 3"/>
          <p:cNvSpPr/>
          <p:nvPr/>
        </p:nvSpPr>
        <p:spPr>
          <a:xfrm>
            <a:off x="0" y="0"/>
            <a:ext cx="12192000" cy="5334000"/>
          </a:xfrm>
          <a:prstGeom prst="rect">
            <a:avLst/>
          </a:prstGeom>
          <a:gradFill>
            <a:gsLst>
              <a:gs pos="0">
                <a:srgbClr val="262626">
                  <a:alpha val="20000"/>
                </a:srgbClr>
              </a:gs>
              <a:gs pos="78000">
                <a:srgbClr val="000000">
                  <a:alpha val="85000"/>
                </a:srgbClr>
              </a:gs>
            </a:gsLst>
            <a:lin ang="7799999"/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492" name="Rectangle: Rounded Corners 47"/>
          <p:cNvSpPr/>
          <p:nvPr/>
        </p:nvSpPr>
        <p:spPr>
          <a:xfrm>
            <a:off x="781026" y="1560633"/>
            <a:ext cx="360003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493" name="TextBox 48"/>
          <p:cNvSpPr txBox="1"/>
          <p:nvPr/>
        </p:nvSpPr>
        <p:spPr>
          <a:xfrm>
            <a:off x="682625" y="1859470"/>
            <a:ext cx="5158648" cy="802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选题背景和意义</a:t>
            </a:r>
          </a:p>
        </p:txBody>
      </p:sp>
      <p:grpSp>
        <p:nvGrpSpPr>
          <p:cNvPr id="500" name="Group 1"/>
          <p:cNvGrpSpPr/>
          <p:nvPr/>
        </p:nvGrpSpPr>
        <p:grpSpPr>
          <a:xfrm>
            <a:off x="278128" y="206695"/>
            <a:ext cx="11604836" cy="404503"/>
            <a:chOff x="0" y="-1"/>
            <a:chExt cx="11604834" cy="404502"/>
          </a:xfrm>
        </p:grpSpPr>
        <p:sp>
          <p:nvSpPr>
            <p:cNvPr id="494" name="Freeform: Shape 56"/>
            <p:cNvSpPr/>
            <p:nvPr/>
          </p:nvSpPr>
          <p:spPr>
            <a:xfrm>
              <a:off x="-1" y="-2"/>
              <a:ext cx="404498" cy="4045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34" y="7357"/>
                  </a:moveTo>
                  <a:cubicBezTo>
                    <a:pt x="12075" y="7357"/>
                    <a:pt x="12829" y="8091"/>
                    <a:pt x="13095" y="9559"/>
                  </a:cubicBezTo>
                  <a:lnTo>
                    <a:pt x="8473" y="9559"/>
                  </a:lnTo>
                  <a:cubicBezTo>
                    <a:pt x="8499" y="9025"/>
                    <a:pt x="8673" y="8558"/>
                    <a:pt x="8993" y="8158"/>
                  </a:cubicBezTo>
                  <a:cubicBezTo>
                    <a:pt x="9420" y="7624"/>
                    <a:pt x="10034" y="7357"/>
                    <a:pt x="10834" y="7357"/>
                  </a:cubicBezTo>
                  <a:close/>
                  <a:moveTo>
                    <a:pt x="10914" y="5216"/>
                  </a:moveTo>
                  <a:cubicBezTo>
                    <a:pt x="9353" y="5216"/>
                    <a:pt x="8082" y="5733"/>
                    <a:pt x="7102" y="6767"/>
                  </a:cubicBezTo>
                  <a:cubicBezTo>
                    <a:pt x="6121" y="7801"/>
                    <a:pt x="5631" y="9105"/>
                    <a:pt x="5631" y="10679"/>
                  </a:cubicBezTo>
                  <a:cubicBezTo>
                    <a:pt x="5631" y="12293"/>
                    <a:pt x="6108" y="13604"/>
                    <a:pt x="7062" y="14611"/>
                  </a:cubicBezTo>
                  <a:cubicBezTo>
                    <a:pt x="8015" y="15619"/>
                    <a:pt x="9300" y="16122"/>
                    <a:pt x="10914" y="16122"/>
                  </a:cubicBezTo>
                  <a:cubicBezTo>
                    <a:pt x="13382" y="16122"/>
                    <a:pt x="14996" y="14962"/>
                    <a:pt x="15757" y="12640"/>
                  </a:cubicBezTo>
                  <a:lnTo>
                    <a:pt x="13255" y="12640"/>
                  </a:lnTo>
                  <a:cubicBezTo>
                    <a:pt x="13162" y="12987"/>
                    <a:pt x="12908" y="13287"/>
                    <a:pt x="12495" y="13541"/>
                  </a:cubicBezTo>
                  <a:cubicBezTo>
                    <a:pt x="12055" y="13834"/>
                    <a:pt x="11561" y="13981"/>
                    <a:pt x="11014" y="13981"/>
                  </a:cubicBezTo>
                  <a:cubicBezTo>
                    <a:pt x="9400" y="13981"/>
                    <a:pt x="8552" y="13107"/>
                    <a:pt x="8472" y="11360"/>
                  </a:cubicBezTo>
                  <a:lnTo>
                    <a:pt x="15937" y="11360"/>
                  </a:lnTo>
                  <a:cubicBezTo>
                    <a:pt x="16044" y="9665"/>
                    <a:pt x="15670" y="8244"/>
                    <a:pt x="14816" y="7097"/>
                  </a:cubicBezTo>
                  <a:cubicBezTo>
                    <a:pt x="13896" y="5843"/>
                    <a:pt x="12595" y="5216"/>
                    <a:pt x="10914" y="5216"/>
                  </a:cubicBezTo>
                  <a:close/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495" name="TextBox 57"/>
            <p:cNvSpPr txBox="1"/>
            <p:nvPr/>
          </p:nvSpPr>
          <p:spPr>
            <a:xfrm>
              <a:off x="430621" y="32971"/>
              <a:ext cx="702561" cy="3525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600">
                  <a:solidFill>
                    <a:srgbClr val="D9D9D9"/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expose</a:t>
              </a:r>
            </a:p>
          </p:txBody>
        </p:sp>
        <p:grpSp>
          <p:nvGrpSpPr>
            <p:cNvPr id="499" name="Group 58"/>
            <p:cNvGrpSpPr/>
            <p:nvPr/>
          </p:nvGrpSpPr>
          <p:grpSpPr>
            <a:xfrm>
              <a:off x="10695742" y="103453"/>
              <a:ext cx="909093" cy="197160"/>
              <a:chOff x="0" y="0"/>
              <a:chExt cx="909092" cy="197158"/>
            </a:xfrm>
          </p:grpSpPr>
          <p:sp>
            <p:nvSpPr>
              <p:cNvPr id="496" name="Freeform 74"/>
              <p:cNvSpPr/>
              <p:nvPr/>
            </p:nvSpPr>
            <p:spPr>
              <a:xfrm>
                <a:off x="716996" y="3799"/>
                <a:ext cx="192096" cy="1895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14" y="5313"/>
                    </a:moveTo>
                    <a:cubicBezTo>
                      <a:pt x="1314" y="7051"/>
                      <a:pt x="1751" y="8392"/>
                      <a:pt x="3016" y="9236"/>
                    </a:cubicBezTo>
                    <a:cubicBezTo>
                      <a:pt x="3941" y="9683"/>
                      <a:pt x="5205" y="10130"/>
                      <a:pt x="5643" y="10130"/>
                    </a:cubicBezTo>
                    <a:lnTo>
                      <a:pt x="6081" y="10130"/>
                    </a:lnTo>
                    <a:cubicBezTo>
                      <a:pt x="6081" y="10130"/>
                      <a:pt x="5643" y="11023"/>
                      <a:pt x="6519" y="12314"/>
                    </a:cubicBezTo>
                    <a:cubicBezTo>
                      <a:pt x="5205" y="12314"/>
                      <a:pt x="0" y="12761"/>
                      <a:pt x="0" y="17131"/>
                    </a:cubicBezTo>
                    <a:cubicBezTo>
                      <a:pt x="0" y="21600"/>
                      <a:pt x="4768" y="21600"/>
                      <a:pt x="5643" y="21600"/>
                    </a:cubicBezTo>
                    <a:cubicBezTo>
                      <a:pt x="5643" y="21600"/>
                      <a:pt x="5643" y="21600"/>
                      <a:pt x="6081" y="21600"/>
                    </a:cubicBezTo>
                    <a:cubicBezTo>
                      <a:pt x="6519" y="21600"/>
                      <a:pt x="8222" y="21600"/>
                      <a:pt x="9535" y="20706"/>
                    </a:cubicBezTo>
                    <a:cubicBezTo>
                      <a:pt x="11238" y="19812"/>
                      <a:pt x="12114" y="18074"/>
                      <a:pt x="12114" y="15890"/>
                    </a:cubicBezTo>
                    <a:cubicBezTo>
                      <a:pt x="12114" y="13655"/>
                      <a:pt x="10800" y="12314"/>
                      <a:pt x="9973" y="11421"/>
                    </a:cubicBezTo>
                    <a:cubicBezTo>
                      <a:pt x="9097" y="11023"/>
                      <a:pt x="8659" y="10577"/>
                      <a:pt x="8659" y="10130"/>
                    </a:cubicBezTo>
                    <a:cubicBezTo>
                      <a:pt x="8659" y="9683"/>
                      <a:pt x="9097" y="9236"/>
                      <a:pt x="9535" y="8789"/>
                    </a:cubicBezTo>
                    <a:cubicBezTo>
                      <a:pt x="10362" y="7945"/>
                      <a:pt x="11238" y="7051"/>
                      <a:pt x="11238" y="4866"/>
                    </a:cubicBezTo>
                    <a:cubicBezTo>
                      <a:pt x="11238" y="3079"/>
                      <a:pt x="10800" y="1788"/>
                      <a:pt x="9535" y="894"/>
                    </a:cubicBezTo>
                    <a:lnTo>
                      <a:pt x="10362" y="894"/>
                    </a:lnTo>
                    <a:cubicBezTo>
                      <a:pt x="11238" y="894"/>
                      <a:pt x="12114" y="447"/>
                      <a:pt x="12114" y="0"/>
                    </a:cubicBezTo>
                    <a:cubicBezTo>
                      <a:pt x="6957" y="0"/>
                      <a:pt x="6957" y="0"/>
                      <a:pt x="6957" y="0"/>
                    </a:cubicBezTo>
                    <a:cubicBezTo>
                      <a:pt x="6519" y="0"/>
                      <a:pt x="1314" y="0"/>
                      <a:pt x="1314" y="5313"/>
                    </a:cubicBezTo>
                    <a:close/>
                    <a:moveTo>
                      <a:pt x="9973" y="16287"/>
                    </a:moveTo>
                    <a:cubicBezTo>
                      <a:pt x="10362" y="18074"/>
                      <a:pt x="8659" y="19366"/>
                      <a:pt x="6519" y="19366"/>
                    </a:cubicBezTo>
                    <a:cubicBezTo>
                      <a:pt x="4378" y="19812"/>
                      <a:pt x="2627" y="18919"/>
                      <a:pt x="2627" y="17131"/>
                    </a:cubicBezTo>
                    <a:cubicBezTo>
                      <a:pt x="2189" y="16287"/>
                      <a:pt x="2627" y="15393"/>
                      <a:pt x="3454" y="14499"/>
                    </a:cubicBezTo>
                    <a:cubicBezTo>
                      <a:pt x="4378" y="14052"/>
                      <a:pt x="5205" y="13655"/>
                      <a:pt x="6081" y="13655"/>
                    </a:cubicBezTo>
                    <a:cubicBezTo>
                      <a:pt x="6519" y="13655"/>
                      <a:pt x="6519" y="13655"/>
                      <a:pt x="6519" y="13655"/>
                    </a:cubicBezTo>
                    <a:cubicBezTo>
                      <a:pt x="8659" y="13655"/>
                      <a:pt x="9973" y="14946"/>
                      <a:pt x="9973" y="16287"/>
                    </a:cubicBezTo>
                    <a:close/>
                    <a:moveTo>
                      <a:pt x="8659" y="3972"/>
                    </a:moveTo>
                    <a:cubicBezTo>
                      <a:pt x="9097" y="6157"/>
                      <a:pt x="8222" y="7945"/>
                      <a:pt x="6957" y="8392"/>
                    </a:cubicBezTo>
                    <a:cubicBezTo>
                      <a:pt x="6957" y="8392"/>
                      <a:pt x="6957" y="8392"/>
                      <a:pt x="6519" y="8392"/>
                    </a:cubicBezTo>
                    <a:cubicBezTo>
                      <a:pt x="5205" y="8392"/>
                      <a:pt x="4378" y="7498"/>
                      <a:pt x="3941" y="5760"/>
                    </a:cubicBezTo>
                    <a:cubicBezTo>
                      <a:pt x="3454" y="4866"/>
                      <a:pt x="3454" y="3972"/>
                      <a:pt x="3941" y="3079"/>
                    </a:cubicBezTo>
                    <a:cubicBezTo>
                      <a:pt x="3941" y="2234"/>
                      <a:pt x="4768" y="1788"/>
                      <a:pt x="5205" y="1291"/>
                    </a:cubicBezTo>
                    <a:lnTo>
                      <a:pt x="5643" y="1291"/>
                    </a:lnTo>
                    <a:cubicBezTo>
                      <a:pt x="7346" y="1291"/>
                      <a:pt x="8222" y="2234"/>
                      <a:pt x="8659" y="3972"/>
                    </a:cubicBezTo>
                    <a:close/>
                    <a:moveTo>
                      <a:pt x="18146" y="8392"/>
                    </a:moveTo>
                    <a:cubicBezTo>
                      <a:pt x="18146" y="4866"/>
                      <a:pt x="18146" y="4866"/>
                      <a:pt x="18146" y="4866"/>
                    </a:cubicBezTo>
                    <a:cubicBezTo>
                      <a:pt x="15519" y="4866"/>
                      <a:pt x="15519" y="4866"/>
                      <a:pt x="15519" y="4866"/>
                    </a:cubicBezTo>
                    <a:cubicBezTo>
                      <a:pt x="15519" y="8392"/>
                      <a:pt x="15519" y="8392"/>
                      <a:pt x="15519" y="8392"/>
                    </a:cubicBezTo>
                    <a:cubicBezTo>
                      <a:pt x="12114" y="8392"/>
                      <a:pt x="12114" y="8392"/>
                      <a:pt x="12114" y="8392"/>
                    </a:cubicBezTo>
                    <a:cubicBezTo>
                      <a:pt x="12114" y="10577"/>
                      <a:pt x="12114" y="10577"/>
                      <a:pt x="12114" y="10577"/>
                    </a:cubicBezTo>
                    <a:cubicBezTo>
                      <a:pt x="15519" y="10577"/>
                      <a:pt x="15519" y="10577"/>
                      <a:pt x="15519" y="10577"/>
                    </a:cubicBezTo>
                    <a:cubicBezTo>
                      <a:pt x="15519" y="14499"/>
                      <a:pt x="15519" y="14499"/>
                      <a:pt x="15519" y="14499"/>
                    </a:cubicBezTo>
                    <a:cubicBezTo>
                      <a:pt x="18146" y="14499"/>
                      <a:pt x="18146" y="14499"/>
                      <a:pt x="18146" y="14499"/>
                    </a:cubicBezTo>
                    <a:cubicBezTo>
                      <a:pt x="18146" y="10577"/>
                      <a:pt x="18146" y="10577"/>
                      <a:pt x="18146" y="10577"/>
                    </a:cubicBezTo>
                    <a:cubicBezTo>
                      <a:pt x="21600" y="10577"/>
                      <a:pt x="21600" y="10577"/>
                      <a:pt x="21600" y="10577"/>
                    </a:cubicBezTo>
                    <a:cubicBezTo>
                      <a:pt x="21600" y="8392"/>
                      <a:pt x="21600" y="8392"/>
                      <a:pt x="21600" y="8392"/>
                    </a:cubicBezTo>
                    <a:lnTo>
                      <a:pt x="18146" y="8392"/>
                    </a:lnTo>
                    <a:close/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497" name="Freeform 75"/>
              <p:cNvSpPr/>
              <p:nvPr/>
            </p:nvSpPr>
            <p:spPr>
              <a:xfrm>
                <a:off x="-1" y="0"/>
                <a:ext cx="105970" cy="197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3823"/>
                    </a:moveTo>
                    <a:cubicBezTo>
                      <a:pt x="15416" y="3823"/>
                      <a:pt x="15416" y="3823"/>
                      <a:pt x="15416" y="3823"/>
                    </a:cubicBezTo>
                    <a:cubicBezTo>
                      <a:pt x="14719" y="3823"/>
                      <a:pt x="13935" y="4253"/>
                      <a:pt x="13935" y="5113"/>
                    </a:cubicBezTo>
                    <a:cubicBezTo>
                      <a:pt x="13935" y="7646"/>
                      <a:pt x="13935" y="7646"/>
                      <a:pt x="13935" y="7646"/>
                    </a:cubicBezTo>
                    <a:cubicBezTo>
                      <a:pt x="21600" y="7646"/>
                      <a:pt x="21600" y="7646"/>
                      <a:pt x="21600" y="7646"/>
                    </a:cubicBezTo>
                    <a:cubicBezTo>
                      <a:pt x="21600" y="11039"/>
                      <a:pt x="21600" y="11039"/>
                      <a:pt x="21600" y="11039"/>
                    </a:cubicBezTo>
                    <a:cubicBezTo>
                      <a:pt x="13935" y="11039"/>
                      <a:pt x="13935" y="11039"/>
                      <a:pt x="13935" y="11039"/>
                    </a:cubicBezTo>
                    <a:cubicBezTo>
                      <a:pt x="13935" y="21600"/>
                      <a:pt x="13935" y="21600"/>
                      <a:pt x="13935" y="21600"/>
                    </a:cubicBezTo>
                    <a:cubicBezTo>
                      <a:pt x="6881" y="21600"/>
                      <a:pt x="6881" y="21600"/>
                      <a:pt x="6881" y="21600"/>
                    </a:cubicBezTo>
                    <a:cubicBezTo>
                      <a:pt x="6881" y="11039"/>
                      <a:pt x="6881" y="11039"/>
                      <a:pt x="6881" y="11039"/>
                    </a:cubicBezTo>
                    <a:cubicBezTo>
                      <a:pt x="0" y="11039"/>
                      <a:pt x="0" y="11039"/>
                      <a:pt x="0" y="11039"/>
                    </a:cubicBezTo>
                    <a:cubicBezTo>
                      <a:pt x="0" y="7646"/>
                      <a:pt x="0" y="7646"/>
                      <a:pt x="0" y="7646"/>
                    </a:cubicBezTo>
                    <a:cubicBezTo>
                      <a:pt x="6881" y="7646"/>
                      <a:pt x="6881" y="7646"/>
                      <a:pt x="6881" y="7646"/>
                    </a:cubicBezTo>
                    <a:cubicBezTo>
                      <a:pt x="6881" y="5543"/>
                      <a:pt x="6881" y="5543"/>
                      <a:pt x="6881" y="5543"/>
                    </a:cubicBezTo>
                    <a:cubicBezTo>
                      <a:pt x="6881" y="2581"/>
                      <a:pt x="10016" y="0"/>
                      <a:pt x="15416" y="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21600" y="3823"/>
                    </a:lnTo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498" name="Freeform 85"/>
              <p:cNvSpPr/>
              <p:nvPr/>
            </p:nvSpPr>
            <p:spPr>
              <a:xfrm>
                <a:off x="311633" y="18365"/>
                <a:ext cx="199693" cy="1604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606"/>
                    </a:moveTo>
                    <a:cubicBezTo>
                      <a:pt x="20757" y="3127"/>
                      <a:pt x="19913" y="3648"/>
                      <a:pt x="19117" y="3648"/>
                    </a:cubicBezTo>
                    <a:cubicBezTo>
                      <a:pt x="19913" y="3127"/>
                      <a:pt x="20757" y="2085"/>
                      <a:pt x="20757" y="579"/>
                    </a:cubicBezTo>
                    <a:cubicBezTo>
                      <a:pt x="19913" y="1100"/>
                      <a:pt x="19117" y="1564"/>
                      <a:pt x="18226" y="2085"/>
                    </a:cubicBezTo>
                    <a:cubicBezTo>
                      <a:pt x="17430" y="1100"/>
                      <a:pt x="16165" y="0"/>
                      <a:pt x="14947" y="0"/>
                    </a:cubicBezTo>
                    <a:cubicBezTo>
                      <a:pt x="12416" y="0"/>
                      <a:pt x="10355" y="2606"/>
                      <a:pt x="10355" y="5675"/>
                    </a:cubicBezTo>
                    <a:cubicBezTo>
                      <a:pt x="10355" y="6196"/>
                      <a:pt x="10355" y="6717"/>
                      <a:pt x="10777" y="6717"/>
                    </a:cubicBezTo>
                    <a:cubicBezTo>
                      <a:pt x="7075" y="6717"/>
                      <a:pt x="3702" y="4691"/>
                      <a:pt x="1640" y="1100"/>
                    </a:cubicBezTo>
                    <a:cubicBezTo>
                      <a:pt x="1218" y="2085"/>
                      <a:pt x="797" y="3127"/>
                      <a:pt x="797" y="4169"/>
                    </a:cubicBezTo>
                    <a:cubicBezTo>
                      <a:pt x="797" y="5675"/>
                      <a:pt x="1640" y="7760"/>
                      <a:pt x="2858" y="8744"/>
                    </a:cubicBezTo>
                    <a:cubicBezTo>
                      <a:pt x="2062" y="8281"/>
                      <a:pt x="1640" y="8281"/>
                      <a:pt x="797" y="7760"/>
                    </a:cubicBezTo>
                    <a:cubicBezTo>
                      <a:pt x="797" y="10308"/>
                      <a:pt x="2483" y="12856"/>
                      <a:pt x="4592" y="13377"/>
                    </a:cubicBezTo>
                    <a:cubicBezTo>
                      <a:pt x="4170" y="13377"/>
                      <a:pt x="3702" y="13377"/>
                      <a:pt x="3280" y="13377"/>
                    </a:cubicBezTo>
                    <a:cubicBezTo>
                      <a:pt x="2858" y="13377"/>
                      <a:pt x="2858" y="13377"/>
                      <a:pt x="2483" y="13377"/>
                    </a:cubicBezTo>
                    <a:cubicBezTo>
                      <a:pt x="2858" y="15404"/>
                      <a:pt x="4592" y="17025"/>
                      <a:pt x="6653" y="17025"/>
                    </a:cubicBezTo>
                    <a:cubicBezTo>
                      <a:pt x="4967" y="18473"/>
                      <a:pt x="3280" y="19573"/>
                      <a:pt x="1218" y="19573"/>
                    </a:cubicBezTo>
                    <a:cubicBezTo>
                      <a:pt x="797" y="19573"/>
                      <a:pt x="375" y="19573"/>
                      <a:pt x="0" y="19573"/>
                    </a:cubicBezTo>
                    <a:cubicBezTo>
                      <a:pt x="2062" y="21079"/>
                      <a:pt x="4170" y="21600"/>
                      <a:pt x="6653" y="21600"/>
                    </a:cubicBezTo>
                    <a:cubicBezTo>
                      <a:pt x="14947" y="21600"/>
                      <a:pt x="19117" y="13377"/>
                      <a:pt x="19117" y="6196"/>
                    </a:cubicBezTo>
                    <a:lnTo>
                      <a:pt x="19117" y="5675"/>
                    </a:lnTo>
                    <a:cubicBezTo>
                      <a:pt x="20335" y="4691"/>
                      <a:pt x="20757" y="4169"/>
                      <a:pt x="21600" y="2606"/>
                    </a:cubicBezTo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</p:grpSp>
      </p:grpSp>
      <p:grpSp>
        <p:nvGrpSpPr>
          <p:cNvPr id="503" name="Rectangle: Rounded Corners 41"/>
          <p:cNvGrpSpPr/>
          <p:nvPr/>
        </p:nvGrpSpPr>
        <p:grpSpPr>
          <a:xfrm>
            <a:off x="761973" y="4308125"/>
            <a:ext cx="1335457" cy="351085"/>
            <a:chOff x="-1" y="0"/>
            <a:chExt cx="1335455" cy="351084"/>
          </a:xfrm>
        </p:grpSpPr>
        <p:sp>
          <p:nvSpPr>
            <p:cNvPr id="501" name="圆角矩形"/>
            <p:cNvSpPr/>
            <p:nvPr/>
          </p:nvSpPr>
          <p:spPr>
            <a:xfrm>
              <a:off x="-2" y="-1"/>
              <a:ext cx="1335456" cy="35108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0" dist="63500" dir="5400000">
                <a:srgbClr val="262626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502" name="Learn More"/>
            <p:cNvSpPr txBox="1"/>
            <p:nvPr/>
          </p:nvSpPr>
          <p:spPr>
            <a:xfrm>
              <a:off x="51413" y="40856"/>
              <a:ext cx="1232627" cy="2693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Learn More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Class="entr" nodeType="after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00" grpId="2"/>
      <p:bldP build="whole" bldLvl="1" animBg="1" rev="0" advAuto="0" spid="492" grpId="3"/>
      <p:bldP build="whole" bldLvl="1" animBg="1" rev="0" advAuto="0" spid="491" grpId="1"/>
      <p:bldP build="whole" bldLvl="1" animBg="1" rev="0" advAuto="0" spid="493" grpId="4"/>
      <p:bldP build="whole" bldLvl="1" animBg="1" rev="0" advAuto="0" spid="503" grpId="5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06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07" name="TextBox 11"/>
          <p:cNvSpPr txBox="1"/>
          <p:nvPr>
            <p:ph type="sldNum" sz="quarter" idx="4294967295"/>
          </p:nvPr>
        </p:nvSpPr>
        <p:spPr>
          <a:xfrm>
            <a:off x="11702480" y="6391943"/>
            <a:ext cx="214373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508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09" name="TextBox 15"/>
          <p:cNvSpPr txBox="1"/>
          <p:nvPr/>
        </p:nvSpPr>
        <p:spPr>
          <a:xfrm>
            <a:off x="1053522" y="1923513"/>
            <a:ext cx="5158648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爬虫与爬虫策略的多样性</a:t>
            </a:r>
          </a:p>
        </p:txBody>
      </p:sp>
      <p:sp>
        <p:nvSpPr>
          <p:cNvPr id="510" name="Text Placeholder 4"/>
          <p:cNvSpPr txBox="1"/>
          <p:nvPr/>
        </p:nvSpPr>
        <p:spPr>
          <a:xfrm>
            <a:off x="1011593" y="2965319"/>
            <a:ext cx="5242506" cy="2301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爬虫的类型：通用网络爬虫，聚焦网络爬虫，增量式网络爬虫，深层网络爬虫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爬虫的策略：除传统深度优先和广度优先之外，还可能存在通过各类算法，对页面评分（Fish-Search Page-rank），以此为依据分类爬虫。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ll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05" grpId="1"/>
      <p:bldP build="whole" bldLvl="1" animBg="1" rev="0" advAuto="0" spid="506" grpId="2"/>
      <p:bldP build="whole" bldLvl="1" animBg="1" rev="0" advAuto="0" spid="508" grpId="3"/>
      <p:bldP build="whole" bldLvl="1" animBg="1" rev="0" advAuto="0" spid="510" grpId="5"/>
      <p:bldP build="whole" bldLvl="1" animBg="1" rev="0" advAuto="0" spid="509" grpId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13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14" name="TextBox 11"/>
          <p:cNvSpPr txBox="1"/>
          <p:nvPr>
            <p:ph type="sldNum" sz="quarter" idx="4294967295"/>
          </p:nvPr>
        </p:nvSpPr>
        <p:spPr>
          <a:xfrm>
            <a:off x="11702480" y="6391943"/>
            <a:ext cx="214373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515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16" name="TextBox 15"/>
          <p:cNvSpPr txBox="1"/>
          <p:nvPr/>
        </p:nvSpPr>
        <p:spPr>
          <a:xfrm>
            <a:off x="1053522" y="1923513"/>
            <a:ext cx="5158648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恶意爬虫</a:t>
            </a:r>
          </a:p>
        </p:txBody>
      </p:sp>
      <p:sp>
        <p:nvSpPr>
          <p:cNvPr id="517" name="Text Placeholder 4"/>
          <p:cNvSpPr txBox="1"/>
          <p:nvPr/>
        </p:nvSpPr>
        <p:spPr>
          <a:xfrm>
            <a:off x="1011593" y="2965319"/>
            <a:ext cx="5242506" cy="3690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失控的爬虫：多线程，高并发地访问。每年三月份，临近硕士毕业的时间，很多数据相关的网站受到大量爬虫的骚扰；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窃密爬虫：企业的珍贵数据的外流。马蜂窝数据涉嫌造假事件，马蜂窝网很多数据都是从去哪网，携程上爬取下来的；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黑客爬虫：为黑客服务的爬虫。会收集网站的CMS版本信息，以及相关的表单情况，为之后的渗透测试提供数据参考。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75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13" grpId="2"/>
      <p:bldP build="whole" bldLvl="1" animBg="1" rev="0" advAuto="0" spid="516" grpId="4"/>
      <p:bldP build="whole" bldLvl="1" animBg="1" rev="0" advAuto="0" spid="512" grpId="1"/>
      <p:bldP build="whole" bldLvl="1" animBg="1" rev="0" advAuto="0" spid="515" grpId="3"/>
      <p:bldP build="whole" bldLvl="1" animBg="1" rev="0" advAuto="0" spid="517" grpId="5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20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21" name="TextBox 11"/>
          <p:cNvSpPr txBox="1"/>
          <p:nvPr>
            <p:ph type="sldNum" sz="quarter" idx="4294967295"/>
          </p:nvPr>
        </p:nvSpPr>
        <p:spPr>
          <a:xfrm>
            <a:off x="11702480" y="6391943"/>
            <a:ext cx="214373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522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23" name="TextBox 15"/>
          <p:cNvSpPr txBox="1"/>
          <p:nvPr/>
        </p:nvSpPr>
        <p:spPr>
          <a:xfrm>
            <a:off x="1053522" y="1923513"/>
            <a:ext cx="5158648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爬虫自身的弱点</a:t>
            </a:r>
          </a:p>
        </p:txBody>
      </p:sp>
      <p:sp>
        <p:nvSpPr>
          <p:cNvPr id="524" name="Text Placeholder 4"/>
          <p:cNvSpPr txBox="1"/>
          <p:nvPr/>
        </p:nvSpPr>
        <p:spPr>
          <a:xfrm>
            <a:off x="1011593" y="2965319"/>
            <a:ext cx="5242506" cy="2767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传统架构的问题：python语言（反序列化漏洞，模板注入漏洞），传统数据库（sql注入），javascript（恶意javascript脚本）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</a:t>
            </a:r>
            <a:r>
              <a:t>爬虫底层二进制驱动程序漏洞：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常用的phantomjs项目中有多达2000个issue和大量的crash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pic>
        <p:nvPicPr>
          <p:cNvPr id="525" name="屏幕快照 2018-11-26 下午10.58.34.png" descr="屏幕快照 2018-11-26 下午10.58.3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33872" y="2315395"/>
            <a:ext cx="4578689" cy="4529905"/>
          </a:xfrm>
          <a:prstGeom prst="rect">
            <a:avLst/>
          </a:prstGeom>
          <a:ln w="12700">
            <a:miter lim="400000"/>
          </a:ln>
        </p:spPr>
      </p:pic>
      <p:pic>
        <p:nvPicPr>
          <p:cNvPr id="526" name="屏幕快照 2018-11-26 下午10.57.53.png" descr="屏幕快照 2018-11-26 下午10.57.5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651750" y="1047750"/>
            <a:ext cx="2857500" cy="977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8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22" grpId="3"/>
      <p:bldP build="whole" bldLvl="1" animBg="1" rev="0" advAuto="0" spid="526" grpId="6"/>
      <p:bldP build="whole" bldLvl="1" animBg="1" rev="0" advAuto="0" spid="520" grpId="2"/>
      <p:bldP build="whole" bldLvl="1" animBg="1" rev="0" advAuto="0" spid="523" grpId="4"/>
      <p:bldP build="whole" bldLvl="1" animBg="1" rev="0" advAuto="0" spid="525" grpId="7"/>
      <p:bldP build="whole" bldLvl="1" animBg="1" rev="0" advAuto="0" spid="519" grpId="1"/>
      <p:bldP build="whole" bldLvl="1" animBg="1" rev="0" advAuto="0" spid="524" grpId="5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29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30" name="TextBox 11"/>
          <p:cNvSpPr txBox="1"/>
          <p:nvPr>
            <p:ph type="sldNum" sz="quarter" idx="4294967295"/>
          </p:nvPr>
        </p:nvSpPr>
        <p:spPr>
          <a:xfrm>
            <a:off x="11702480" y="6391943"/>
            <a:ext cx="214373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531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32" name="TextBox 15"/>
          <p:cNvSpPr txBox="1"/>
          <p:nvPr/>
        </p:nvSpPr>
        <p:spPr>
          <a:xfrm>
            <a:off x="1053522" y="1923513"/>
            <a:ext cx="5158648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反爬虫系统的意义</a:t>
            </a:r>
          </a:p>
        </p:txBody>
      </p:sp>
      <p:sp>
        <p:nvSpPr>
          <p:cNvPr id="533" name="Text Placeholder 4"/>
          <p:cNvSpPr txBox="1"/>
          <p:nvPr/>
        </p:nvSpPr>
        <p:spPr>
          <a:xfrm>
            <a:off x="1011593" y="2965319"/>
            <a:ext cx="5242506" cy="2978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  </a:t>
            </a:r>
            <a:r>
              <a:t>很多爬虫识别算法都停留在概念层面，缺乏实际验证；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传统反爬虫系统过于非实时响应，单一且被动；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本文将设计、实现并评估一个创新的反爬虫系统。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31" grpId="3"/>
      <p:bldP build="whole" bldLvl="1" animBg="1" rev="0" advAuto="0" spid="528" grpId="1"/>
      <p:bldP build="whole" bldLvl="1" animBg="1" rev="0" advAuto="0" spid="529" grpId="2"/>
      <p:bldP build="whole" bldLvl="1" animBg="1" rev="0" advAuto="0" spid="532" grpId="4"/>
      <p:bldP build="whole" bldLvl="1" animBg="1" rev="0" advAuto="0" spid="533" grpId="5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Picture Placeholder 6" descr="Picture Placeholder 6"/>
          <p:cNvPicPr>
            <a:picLocks noChangeAspect="1"/>
          </p:cNvPicPr>
          <p:nvPr>
            <p:ph type="pic" idx="18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753600" y="5333998"/>
            <a:ext cx="2438400" cy="1524003"/>
          </a:xfrm>
          <a:prstGeom prst="rect">
            <a:avLst/>
          </a:prstGeom>
        </p:spPr>
      </p:pic>
      <p:pic>
        <p:nvPicPr>
          <p:cNvPr id="536" name="Picture Placeholder 8" descr="Picture Placeholder 8"/>
          <p:cNvPicPr>
            <a:picLocks noChangeAspect="1"/>
          </p:cNvPicPr>
          <p:nvPr>
            <p:ph type="pic" idx="17"/>
          </p:nvPr>
        </p:nvPicPr>
        <p:blipFill>
          <a:blip r:embed="rId3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537" name="Picture Placeholder 10" descr="Picture Placeholder 10"/>
          <p:cNvPicPr>
            <a:picLocks noChangeAspect="1"/>
          </p:cNvPicPr>
          <p:nvPr>
            <p:ph type="pic" idx="16"/>
          </p:nvPr>
        </p:nvPicPr>
        <p:blipFill>
          <a:blip r:embed="rId4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538" name="Picture Placeholder 12" descr="Picture Placeholder 12"/>
          <p:cNvPicPr>
            <a:picLocks noChangeAspect="1"/>
          </p:cNvPicPr>
          <p:nvPr>
            <p:ph type="pic" idx="15"/>
          </p:nvPr>
        </p:nvPicPr>
        <p:blipFill>
          <a:blip r:embed="rId5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539" name="Picture Placeholder 19" descr="Picture Placeholder 19"/>
          <p:cNvPicPr>
            <a:picLocks noChangeAspect="1"/>
          </p:cNvPicPr>
          <p:nvPr>
            <p:ph type="pic" idx="14"/>
          </p:nvPr>
        </p:nvPicPr>
        <p:blipFill>
          <a:blip r:embed="rId6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40" name="Rectangle 13"/>
          <p:cNvSpPr/>
          <p:nvPr/>
        </p:nvSpPr>
        <p:spPr>
          <a:xfrm>
            <a:off x="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41" name="Rectangle 15"/>
          <p:cNvSpPr/>
          <p:nvPr/>
        </p:nvSpPr>
        <p:spPr>
          <a:xfrm>
            <a:off x="48768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42" name="Rectangle 16"/>
          <p:cNvSpPr/>
          <p:nvPr/>
        </p:nvSpPr>
        <p:spPr>
          <a:xfrm>
            <a:off x="73152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43" name="Rectangle 17"/>
          <p:cNvSpPr/>
          <p:nvPr/>
        </p:nvSpPr>
        <p:spPr>
          <a:xfrm>
            <a:off x="9753600" y="5334000"/>
            <a:ext cx="2438400" cy="1524000"/>
          </a:xfrm>
          <a:prstGeom prst="rect">
            <a:avLst/>
          </a:prstGeom>
          <a:solidFill>
            <a:srgbClr val="000000">
              <a:alpha val="5986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44" name="Rectangle 14"/>
          <p:cNvSpPr/>
          <p:nvPr/>
        </p:nvSpPr>
        <p:spPr>
          <a:xfrm>
            <a:off x="2438400" y="5334000"/>
            <a:ext cx="2438400" cy="1524000"/>
          </a:xfrm>
          <a:prstGeom prst="rect">
            <a:avLst/>
          </a:prstGeom>
          <a:solidFill>
            <a:schemeClr val="accent1">
              <a:lumOff val="-8235"/>
              <a:alpha val="60237"/>
            </a:schemeClr>
          </a:solidFill>
          <a:ln w="12700">
            <a:miter lim="400000"/>
          </a:ln>
          <a:effectLst>
            <a:outerShdw sx="100000" sy="100000" kx="0" ky="0" algn="b" rotWithShape="0" blurRad="254000" dist="0" dir="0">
              <a:srgbClr val="262626">
                <a:alpha val="40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pic>
        <p:nvPicPr>
          <p:cNvPr id="545" name="Picture Placeholder 4" descr="Picture Placeholder 4"/>
          <p:cNvPicPr>
            <a:picLocks noChangeAspect="1"/>
          </p:cNvPicPr>
          <p:nvPr>
            <p:ph type="pic" idx="13"/>
          </p:nvPr>
        </p:nvPicPr>
        <p:blipFill>
          <a:blip r:embed="rId7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46" name="Rectangle 3"/>
          <p:cNvSpPr/>
          <p:nvPr/>
        </p:nvSpPr>
        <p:spPr>
          <a:xfrm>
            <a:off x="0" y="0"/>
            <a:ext cx="12192000" cy="5334000"/>
          </a:xfrm>
          <a:prstGeom prst="rect">
            <a:avLst/>
          </a:prstGeom>
          <a:gradFill>
            <a:gsLst>
              <a:gs pos="0">
                <a:srgbClr val="262626">
                  <a:alpha val="20000"/>
                </a:srgbClr>
              </a:gs>
              <a:gs pos="78000">
                <a:srgbClr val="000000">
                  <a:alpha val="85000"/>
                </a:srgbClr>
              </a:gs>
            </a:gsLst>
            <a:lin ang="7799999"/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47" name="Rectangle: Rounded Corners 47"/>
          <p:cNvSpPr/>
          <p:nvPr/>
        </p:nvSpPr>
        <p:spPr>
          <a:xfrm>
            <a:off x="781026" y="1560633"/>
            <a:ext cx="360003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48" name="TextBox 48"/>
          <p:cNvSpPr txBox="1"/>
          <p:nvPr/>
        </p:nvSpPr>
        <p:spPr>
          <a:xfrm>
            <a:off x="682625" y="1859470"/>
            <a:ext cx="5158648" cy="802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研究现状及发展动态</a:t>
            </a:r>
          </a:p>
        </p:txBody>
      </p:sp>
      <p:grpSp>
        <p:nvGrpSpPr>
          <p:cNvPr id="555" name="Group 1"/>
          <p:cNvGrpSpPr/>
          <p:nvPr/>
        </p:nvGrpSpPr>
        <p:grpSpPr>
          <a:xfrm>
            <a:off x="278128" y="206695"/>
            <a:ext cx="11604836" cy="404503"/>
            <a:chOff x="0" y="-1"/>
            <a:chExt cx="11604834" cy="404502"/>
          </a:xfrm>
        </p:grpSpPr>
        <p:sp>
          <p:nvSpPr>
            <p:cNvPr id="549" name="Freeform: Shape 56"/>
            <p:cNvSpPr/>
            <p:nvPr/>
          </p:nvSpPr>
          <p:spPr>
            <a:xfrm>
              <a:off x="-1" y="-2"/>
              <a:ext cx="404498" cy="4045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34" y="7357"/>
                  </a:moveTo>
                  <a:cubicBezTo>
                    <a:pt x="12075" y="7357"/>
                    <a:pt x="12829" y="8091"/>
                    <a:pt x="13095" y="9559"/>
                  </a:cubicBezTo>
                  <a:lnTo>
                    <a:pt x="8473" y="9559"/>
                  </a:lnTo>
                  <a:cubicBezTo>
                    <a:pt x="8499" y="9025"/>
                    <a:pt x="8673" y="8558"/>
                    <a:pt x="8993" y="8158"/>
                  </a:cubicBezTo>
                  <a:cubicBezTo>
                    <a:pt x="9420" y="7624"/>
                    <a:pt x="10034" y="7357"/>
                    <a:pt x="10834" y="7357"/>
                  </a:cubicBezTo>
                  <a:close/>
                  <a:moveTo>
                    <a:pt x="10914" y="5216"/>
                  </a:moveTo>
                  <a:cubicBezTo>
                    <a:pt x="9353" y="5216"/>
                    <a:pt x="8082" y="5733"/>
                    <a:pt x="7102" y="6767"/>
                  </a:cubicBezTo>
                  <a:cubicBezTo>
                    <a:pt x="6121" y="7801"/>
                    <a:pt x="5631" y="9105"/>
                    <a:pt x="5631" y="10679"/>
                  </a:cubicBezTo>
                  <a:cubicBezTo>
                    <a:pt x="5631" y="12293"/>
                    <a:pt x="6108" y="13604"/>
                    <a:pt x="7062" y="14611"/>
                  </a:cubicBezTo>
                  <a:cubicBezTo>
                    <a:pt x="8015" y="15619"/>
                    <a:pt x="9300" y="16122"/>
                    <a:pt x="10914" y="16122"/>
                  </a:cubicBezTo>
                  <a:cubicBezTo>
                    <a:pt x="13382" y="16122"/>
                    <a:pt x="14996" y="14962"/>
                    <a:pt x="15757" y="12640"/>
                  </a:cubicBezTo>
                  <a:lnTo>
                    <a:pt x="13255" y="12640"/>
                  </a:lnTo>
                  <a:cubicBezTo>
                    <a:pt x="13162" y="12987"/>
                    <a:pt x="12908" y="13287"/>
                    <a:pt x="12495" y="13541"/>
                  </a:cubicBezTo>
                  <a:cubicBezTo>
                    <a:pt x="12055" y="13834"/>
                    <a:pt x="11561" y="13981"/>
                    <a:pt x="11014" y="13981"/>
                  </a:cubicBezTo>
                  <a:cubicBezTo>
                    <a:pt x="9400" y="13981"/>
                    <a:pt x="8552" y="13107"/>
                    <a:pt x="8472" y="11360"/>
                  </a:cubicBezTo>
                  <a:lnTo>
                    <a:pt x="15937" y="11360"/>
                  </a:lnTo>
                  <a:cubicBezTo>
                    <a:pt x="16044" y="9665"/>
                    <a:pt x="15670" y="8244"/>
                    <a:pt x="14816" y="7097"/>
                  </a:cubicBezTo>
                  <a:cubicBezTo>
                    <a:pt x="13896" y="5843"/>
                    <a:pt x="12595" y="5216"/>
                    <a:pt x="10914" y="5216"/>
                  </a:cubicBezTo>
                  <a:close/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550" name="TextBox 57"/>
            <p:cNvSpPr txBox="1"/>
            <p:nvPr/>
          </p:nvSpPr>
          <p:spPr>
            <a:xfrm>
              <a:off x="430621" y="32971"/>
              <a:ext cx="702561" cy="3525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600">
                  <a:solidFill>
                    <a:srgbClr val="D9D9D9"/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expose</a:t>
              </a:r>
            </a:p>
          </p:txBody>
        </p:sp>
        <p:grpSp>
          <p:nvGrpSpPr>
            <p:cNvPr id="554" name="Group 58"/>
            <p:cNvGrpSpPr/>
            <p:nvPr/>
          </p:nvGrpSpPr>
          <p:grpSpPr>
            <a:xfrm>
              <a:off x="10695742" y="103453"/>
              <a:ext cx="909093" cy="197160"/>
              <a:chOff x="0" y="0"/>
              <a:chExt cx="909092" cy="197158"/>
            </a:xfrm>
          </p:grpSpPr>
          <p:sp>
            <p:nvSpPr>
              <p:cNvPr id="551" name="Freeform 74"/>
              <p:cNvSpPr/>
              <p:nvPr/>
            </p:nvSpPr>
            <p:spPr>
              <a:xfrm>
                <a:off x="716996" y="3799"/>
                <a:ext cx="192096" cy="1895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14" y="5313"/>
                    </a:moveTo>
                    <a:cubicBezTo>
                      <a:pt x="1314" y="7051"/>
                      <a:pt x="1751" y="8392"/>
                      <a:pt x="3016" y="9236"/>
                    </a:cubicBezTo>
                    <a:cubicBezTo>
                      <a:pt x="3941" y="9683"/>
                      <a:pt x="5205" y="10130"/>
                      <a:pt x="5643" y="10130"/>
                    </a:cubicBezTo>
                    <a:lnTo>
                      <a:pt x="6081" y="10130"/>
                    </a:lnTo>
                    <a:cubicBezTo>
                      <a:pt x="6081" y="10130"/>
                      <a:pt x="5643" y="11023"/>
                      <a:pt x="6519" y="12314"/>
                    </a:cubicBezTo>
                    <a:cubicBezTo>
                      <a:pt x="5205" y="12314"/>
                      <a:pt x="0" y="12761"/>
                      <a:pt x="0" y="17131"/>
                    </a:cubicBezTo>
                    <a:cubicBezTo>
                      <a:pt x="0" y="21600"/>
                      <a:pt x="4768" y="21600"/>
                      <a:pt x="5643" y="21600"/>
                    </a:cubicBezTo>
                    <a:cubicBezTo>
                      <a:pt x="5643" y="21600"/>
                      <a:pt x="5643" y="21600"/>
                      <a:pt x="6081" y="21600"/>
                    </a:cubicBezTo>
                    <a:cubicBezTo>
                      <a:pt x="6519" y="21600"/>
                      <a:pt x="8222" y="21600"/>
                      <a:pt x="9535" y="20706"/>
                    </a:cubicBezTo>
                    <a:cubicBezTo>
                      <a:pt x="11238" y="19812"/>
                      <a:pt x="12114" y="18074"/>
                      <a:pt x="12114" y="15890"/>
                    </a:cubicBezTo>
                    <a:cubicBezTo>
                      <a:pt x="12114" y="13655"/>
                      <a:pt x="10800" y="12314"/>
                      <a:pt x="9973" y="11421"/>
                    </a:cubicBezTo>
                    <a:cubicBezTo>
                      <a:pt x="9097" y="11023"/>
                      <a:pt x="8659" y="10577"/>
                      <a:pt x="8659" y="10130"/>
                    </a:cubicBezTo>
                    <a:cubicBezTo>
                      <a:pt x="8659" y="9683"/>
                      <a:pt x="9097" y="9236"/>
                      <a:pt x="9535" y="8789"/>
                    </a:cubicBezTo>
                    <a:cubicBezTo>
                      <a:pt x="10362" y="7945"/>
                      <a:pt x="11238" y="7051"/>
                      <a:pt x="11238" y="4866"/>
                    </a:cubicBezTo>
                    <a:cubicBezTo>
                      <a:pt x="11238" y="3079"/>
                      <a:pt x="10800" y="1788"/>
                      <a:pt x="9535" y="894"/>
                    </a:cubicBezTo>
                    <a:lnTo>
                      <a:pt x="10362" y="894"/>
                    </a:lnTo>
                    <a:cubicBezTo>
                      <a:pt x="11238" y="894"/>
                      <a:pt x="12114" y="447"/>
                      <a:pt x="12114" y="0"/>
                    </a:cubicBezTo>
                    <a:cubicBezTo>
                      <a:pt x="6957" y="0"/>
                      <a:pt x="6957" y="0"/>
                      <a:pt x="6957" y="0"/>
                    </a:cubicBezTo>
                    <a:cubicBezTo>
                      <a:pt x="6519" y="0"/>
                      <a:pt x="1314" y="0"/>
                      <a:pt x="1314" y="5313"/>
                    </a:cubicBezTo>
                    <a:close/>
                    <a:moveTo>
                      <a:pt x="9973" y="16287"/>
                    </a:moveTo>
                    <a:cubicBezTo>
                      <a:pt x="10362" y="18074"/>
                      <a:pt x="8659" y="19366"/>
                      <a:pt x="6519" y="19366"/>
                    </a:cubicBezTo>
                    <a:cubicBezTo>
                      <a:pt x="4378" y="19812"/>
                      <a:pt x="2627" y="18919"/>
                      <a:pt x="2627" y="17131"/>
                    </a:cubicBezTo>
                    <a:cubicBezTo>
                      <a:pt x="2189" y="16287"/>
                      <a:pt x="2627" y="15393"/>
                      <a:pt x="3454" y="14499"/>
                    </a:cubicBezTo>
                    <a:cubicBezTo>
                      <a:pt x="4378" y="14052"/>
                      <a:pt x="5205" y="13655"/>
                      <a:pt x="6081" y="13655"/>
                    </a:cubicBezTo>
                    <a:cubicBezTo>
                      <a:pt x="6519" y="13655"/>
                      <a:pt x="6519" y="13655"/>
                      <a:pt x="6519" y="13655"/>
                    </a:cubicBezTo>
                    <a:cubicBezTo>
                      <a:pt x="8659" y="13655"/>
                      <a:pt x="9973" y="14946"/>
                      <a:pt x="9973" y="16287"/>
                    </a:cubicBezTo>
                    <a:close/>
                    <a:moveTo>
                      <a:pt x="8659" y="3972"/>
                    </a:moveTo>
                    <a:cubicBezTo>
                      <a:pt x="9097" y="6157"/>
                      <a:pt x="8222" y="7945"/>
                      <a:pt x="6957" y="8392"/>
                    </a:cubicBezTo>
                    <a:cubicBezTo>
                      <a:pt x="6957" y="8392"/>
                      <a:pt x="6957" y="8392"/>
                      <a:pt x="6519" y="8392"/>
                    </a:cubicBezTo>
                    <a:cubicBezTo>
                      <a:pt x="5205" y="8392"/>
                      <a:pt x="4378" y="7498"/>
                      <a:pt x="3941" y="5760"/>
                    </a:cubicBezTo>
                    <a:cubicBezTo>
                      <a:pt x="3454" y="4866"/>
                      <a:pt x="3454" y="3972"/>
                      <a:pt x="3941" y="3079"/>
                    </a:cubicBezTo>
                    <a:cubicBezTo>
                      <a:pt x="3941" y="2234"/>
                      <a:pt x="4768" y="1788"/>
                      <a:pt x="5205" y="1291"/>
                    </a:cubicBezTo>
                    <a:lnTo>
                      <a:pt x="5643" y="1291"/>
                    </a:lnTo>
                    <a:cubicBezTo>
                      <a:pt x="7346" y="1291"/>
                      <a:pt x="8222" y="2234"/>
                      <a:pt x="8659" y="3972"/>
                    </a:cubicBezTo>
                    <a:close/>
                    <a:moveTo>
                      <a:pt x="18146" y="8392"/>
                    </a:moveTo>
                    <a:cubicBezTo>
                      <a:pt x="18146" y="4866"/>
                      <a:pt x="18146" y="4866"/>
                      <a:pt x="18146" y="4866"/>
                    </a:cubicBezTo>
                    <a:cubicBezTo>
                      <a:pt x="15519" y="4866"/>
                      <a:pt x="15519" y="4866"/>
                      <a:pt x="15519" y="4866"/>
                    </a:cubicBezTo>
                    <a:cubicBezTo>
                      <a:pt x="15519" y="8392"/>
                      <a:pt x="15519" y="8392"/>
                      <a:pt x="15519" y="8392"/>
                    </a:cubicBezTo>
                    <a:cubicBezTo>
                      <a:pt x="12114" y="8392"/>
                      <a:pt x="12114" y="8392"/>
                      <a:pt x="12114" y="8392"/>
                    </a:cubicBezTo>
                    <a:cubicBezTo>
                      <a:pt x="12114" y="10577"/>
                      <a:pt x="12114" y="10577"/>
                      <a:pt x="12114" y="10577"/>
                    </a:cubicBezTo>
                    <a:cubicBezTo>
                      <a:pt x="15519" y="10577"/>
                      <a:pt x="15519" y="10577"/>
                      <a:pt x="15519" y="10577"/>
                    </a:cubicBezTo>
                    <a:cubicBezTo>
                      <a:pt x="15519" y="14499"/>
                      <a:pt x="15519" y="14499"/>
                      <a:pt x="15519" y="14499"/>
                    </a:cubicBezTo>
                    <a:cubicBezTo>
                      <a:pt x="18146" y="14499"/>
                      <a:pt x="18146" y="14499"/>
                      <a:pt x="18146" y="14499"/>
                    </a:cubicBezTo>
                    <a:cubicBezTo>
                      <a:pt x="18146" y="10577"/>
                      <a:pt x="18146" y="10577"/>
                      <a:pt x="18146" y="10577"/>
                    </a:cubicBezTo>
                    <a:cubicBezTo>
                      <a:pt x="21600" y="10577"/>
                      <a:pt x="21600" y="10577"/>
                      <a:pt x="21600" y="10577"/>
                    </a:cubicBezTo>
                    <a:cubicBezTo>
                      <a:pt x="21600" y="8392"/>
                      <a:pt x="21600" y="8392"/>
                      <a:pt x="21600" y="8392"/>
                    </a:cubicBezTo>
                    <a:lnTo>
                      <a:pt x="18146" y="8392"/>
                    </a:lnTo>
                    <a:close/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552" name="Freeform 75"/>
              <p:cNvSpPr/>
              <p:nvPr/>
            </p:nvSpPr>
            <p:spPr>
              <a:xfrm>
                <a:off x="-1" y="0"/>
                <a:ext cx="105970" cy="197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3823"/>
                    </a:moveTo>
                    <a:cubicBezTo>
                      <a:pt x="15416" y="3823"/>
                      <a:pt x="15416" y="3823"/>
                      <a:pt x="15416" y="3823"/>
                    </a:cubicBezTo>
                    <a:cubicBezTo>
                      <a:pt x="14719" y="3823"/>
                      <a:pt x="13935" y="4253"/>
                      <a:pt x="13935" y="5113"/>
                    </a:cubicBezTo>
                    <a:cubicBezTo>
                      <a:pt x="13935" y="7646"/>
                      <a:pt x="13935" y="7646"/>
                      <a:pt x="13935" y="7646"/>
                    </a:cubicBezTo>
                    <a:cubicBezTo>
                      <a:pt x="21600" y="7646"/>
                      <a:pt x="21600" y="7646"/>
                      <a:pt x="21600" y="7646"/>
                    </a:cubicBezTo>
                    <a:cubicBezTo>
                      <a:pt x="21600" y="11039"/>
                      <a:pt x="21600" y="11039"/>
                      <a:pt x="21600" y="11039"/>
                    </a:cubicBezTo>
                    <a:cubicBezTo>
                      <a:pt x="13935" y="11039"/>
                      <a:pt x="13935" y="11039"/>
                      <a:pt x="13935" y="11039"/>
                    </a:cubicBezTo>
                    <a:cubicBezTo>
                      <a:pt x="13935" y="21600"/>
                      <a:pt x="13935" y="21600"/>
                      <a:pt x="13935" y="21600"/>
                    </a:cubicBezTo>
                    <a:cubicBezTo>
                      <a:pt x="6881" y="21600"/>
                      <a:pt x="6881" y="21600"/>
                      <a:pt x="6881" y="21600"/>
                    </a:cubicBezTo>
                    <a:cubicBezTo>
                      <a:pt x="6881" y="11039"/>
                      <a:pt x="6881" y="11039"/>
                      <a:pt x="6881" y="11039"/>
                    </a:cubicBezTo>
                    <a:cubicBezTo>
                      <a:pt x="0" y="11039"/>
                      <a:pt x="0" y="11039"/>
                      <a:pt x="0" y="11039"/>
                    </a:cubicBezTo>
                    <a:cubicBezTo>
                      <a:pt x="0" y="7646"/>
                      <a:pt x="0" y="7646"/>
                      <a:pt x="0" y="7646"/>
                    </a:cubicBezTo>
                    <a:cubicBezTo>
                      <a:pt x="6881" y="7646"/>
                      <a:pt x="6881" y="7646"/>
                      <a:pt x="6881" y="7646"/>
                    </a:cubicBezTo>
                    <a:cubicBezTo>
                      <a:pt x="6881" y="5543"/>
                      <a:pt x="6881" y="5543"/>
                      <a:pt x="6881" y="5543"/>
                    </a:cubicBezTo>
                    <a:cubicBezTo>
                      <a:pt x="6881" y="2581"/>
                      <a:pt x="10016" y="0"/>
                      <a:pt x="15416" y="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21600" y="3823"/>
                    </a:lnTo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  <p:sp>
            <p:nvSpPr>
              <p:cNvPr id="553" name="Freeform 85"/>
              <p:cNvSpPr/>
              <p:nvPr/>
            </p:nvSpPr>
            <p:spPr>
              <a:xfrm>
                <a:off x="311633" y="18365"/>
                <a:ext cx="199693" cy="1604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606"/>
                    </a:moveTo>
                    <a:cubicBezTo>
                      <a:pt x="20757" y="3127"/>
                      <a:pt x="19913" y="3648"/>
                      <a:pt x="19117" y="3648"/>
                    </a:cubicBezTo>
                    <a:cubicBezTo>
                      <a:pt x="19913" y="3127"/>
                      <a:pt x="20757" y="2085"/>
                      <a:pt x="20757" y="579"/>
                    </a:cubicBezTo>
                    <a:cubicBezTo>
                      <a:pt x="19913" y="1100"/>
                      <a:pt x="19117" y="1564"/>
                      <a:pt x="18226" y="2085"/>
                    </a:cubicBezTo>
                    <a:cubicBezTo>
                      <a:pt x="17430" y="1100"/>
                      <a:pt x="16165" y="0"/>
                      <a:pt x="14947" y="0"/>
                    </a:cubicBezTo>
                    <a:cubicBezTo>
                      <a:pt x="12416" y="0"/>
                      <a:pt x="10355" y="2606"/>
                      <a:pt x="10355" y="5675"/>
                    </a:cubicBezTo>
                    <a:cubicBezTo>
                      <a:pt x="10355" y="6196"/>
                      <a:pt x="10355" y="6717"/>
                      <a:pt x="10777" y="6717"/>
                    </a:cubicBezTo>
                    <a:cubicBezTo>
                      <a:pt x="7075" y="6717"/>
                      <a:pt x="3702" y="4691"/>
                      <a:pt x="1640" y="1100"/>
                    </a:cubicBezTo>
                    <a:cubicBezTo>
                      <a:pt x="1218" y="2085"/>
                      <a:pt x="797" y="3127"/>
                      <a:pt x="797" y="4169"/>
                    </a:cubicBezTo>
                    <a:cubicBezTo>
                      <a:pt x="797" y="5675"/>
                      <a:pt x="1640" y="7760"/>
                      <a:pt x="2858" y="8744"/>
                    </a:cubicBezTo>
                    <a:cubicBezTo>
                      <a:pt x="2062" y="8281"/>
                      <a:pt x="1640" y="8281"/>
                      <a:pt x="797" y="7760"/>
                    </a:cubicBezTo>
                    <a:cubicBezTo>
                      <a:pt x="797" y="10308"/>
                      <a:pt x="2483" y="12856"/>
                      <a:pt x="4592" y="13377"/>
                    </a:cubicBezTo>
                    <a:cubicBezTo>
                      <a:pt x="4170" y="13377"/>
                      <a:pt x="3702" y="13377"/>
                      <a:pt x="3280" y="13377"/>
                    </a:cubicBezTo>
                    <a:cubicBezTo>
                      <a:pt x="2858" y="13377"/>
                      <a:pt x="2858" y="13377"/>
                      <a:pt x="2483" y="13377"/>
                    </a:cubicBezTo>
                    <a:cubicBezTo>
                      <a:pt x="2858" y="15404"/>
                      <a:pt x="4592" y="17025"/>
                      <a:pt x="6653" y="17025"/>
                    </a:cubicBezTo>
                    <a:cubicBezTo>
                      <a:pt x="4967" y="18473"/>
                      <a:pt x="3280" y="19573"/>
                      <a:pt x="1218" y="19573"/>
                    </a:cubicBezTo>
                    <a:cubicBezTo>
                      <a:pt x="797" y="19573"/>
                      <a:pt x="375" y="19573"/>
                      <a:pt x="0" y="19573"/>
                    </a:cubicBezTo>
                    <a:cubicBezTo>
                      <a:pt x="2062" y="21079"/>
                      <a:pt x="4170" y="21600"/>
                      <a:pt x="6653" y="21600"/>
                    </a:cubicBezTo>
                    <a:cubicBezTo>
                      <a:pt x="14947" y="21600"/>
                      <a:pt x="19117" y="13377"/>
                      <a:pt x="19117" y="6196"/>
                    </a:cubicBezTo>
                    <a:lnTo>
                      <a:pt x="19117" y="5675"/>
                    </a:lnTo>
                    <a:cubicBezTo>
                      <a:pt x="20335" y="4691"/>
                      <a:pt x="20757" y="4169"/>
                      <a:pt x="21600" y="2606"/>
                    </a:cubicBezTo>
                  </a:path>
                </a:pathLst>
              </a:custGeom>
              <a:solidFill>
                <a:srgbClr val="D9D9D9">
                  <a:alpha val="5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D9D9D9"/>
                    </a:solidFill>
                    <a:latin typeface="+mj-lt"/>
                    <a:ea typeface="+mj-ea"/>
                    <a:cs typeface="+mj-cs"/>
                    <a:sym typeface="Futura LT Light"/>
                  </a:defRPr>
                </a:pPr>
              </a:p>
            </p:txBody>
          </p:sp>
        </p:grpSp>
      </p:grpSp>
      <p:grpSp>
        <p:nvGrpSpPr>
          <p:cNvPr id="558" name="Rectangle: Rounded Corners 41"/>
          <p:cNvGrpSpPr/>
          <p:nvPr/>
        </p:nvGrpSpPr>
        <p:grpSpPr>
          <a:xfrm>
            <a:off x="761973" y="4308125"/>
            <a:ext cx="1335457" cy="351085"/>
            <a:chOff x="-1" y="0"/>
            <a:chExt cx="1335455" cy="351084"/>
          </a:xfrm>
        </p:grpSpPr>
        <p:sp>
          <p:nvSpPr>
            <p:cNvPr id="556" name="圆角矩形"/>
            <p:cNvSpPr/>
            <p:nvPr/>
          </p:nvSpPr>
          <p:spPr>
            <a:xfrm>
              <a:off x="-2" y="-1"/>
              <a:ext cx="1335456" cy="35108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0" dist="63500" dir="5400000">
                <a:srgbClr val="262626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pPr>
            </a:p>
          </p:txBody>
        </p:sp>
        <p:sp>
          <p:nvSpPr>
            <p:cNvPr id="557" name="Learn More"/>
            <p:cNvSpPr txBox="1"/>
            <p:nvPr/>
          </p:nvSpPr>
          <p:spPr>
            <a:xfrm>
              <a:off x="51413" y="40856"/>
              <a:ext cx="1232627" cy="2693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1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Futura LT Light"/>
                </a:defRPr>
              </a:lvl1pPr>
            </a:lstStyle>
            <a:p>
              <a:pPr/>
              <a:r>
                <a:t>Learn More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Class="entr" nodeType="after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25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3" dur="25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25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" dur="25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25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58" grpId="5"/>
      <p:bldP build="whole" bldLvl="1" animBg="1" rev="0" advAuto="0" spid="547" grpId="3"/>
      <p:bldP build="whole" bldLvl="1" animBg="1" rev="0" advAuto="0" spid="541" grpId="8"/>
      <p:bldP build="whole" bldLvl="1" animBg="1" rev="0" advAuto="0" spid="543" grpId="10"/>
      <p:bldP build="whole" bldLvl="1" animBg="1" rev="0" advAuto="0" spid="544" grpId="7"/>
      <p:bldP build="whole" bldLvl="1" animBg="1" rev="0" advAuto="0" spid="548" grpId="4"/>
      <p:bldP build="whole" bldLvl="1" animBg="1" rev="0" advAuto="0" spid="542" grpId="9"/>
      <p:bldP build="whole" bldLvl="1" animBg="1" rev="0" advAuto="0" spid="546" grpId="1"/>
      <p:bldP build="whole" bldLvl="1" animBg="1" rev="0" advAuto="0" spid="555" grpId="2"/>
      <p:bldP build="whole" bldLvl="1" animBg="1" rev="0" advAuto="0" spid="540" grpId="6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1"/>
            <a:ext cx="9254333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550"/>
                </a:lnTo>
                <a:lnTo>
                  <a:pt x="161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61" name="Rectangle 5"/>
          <p:cNvSpPr/>
          <p:nvPr/>
        </p:nvSpPr>
        <p:spPr>
          <a:xfrm>
            <a:off x="-1" y="0"/>
            <a:ext cx="9254361" cy="6873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6191" y="21600"/>
                </a:lnTo>
                <a:lnTo>
                  <a:pt x="0" y="215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699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62" name="TextBox 11"/>
          <p:cNvSpPr txBox="1"/>
          <p:nvPr>
            <p:ph type="sldNum" sz="quarter" idx="4294967295"/>
          </p:nvPr>
        </p:nvSpPr>
        <p:spPr>
          <a:xfrm>
            <a:off x="11702480" y="6391943"/>
            <a:ext cx="214373" cy="3167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t"/>
          <a:lstStyle>
            <a:lvl1pPr algn="ctr">
              <a:defRPr sz="1400">
                <a:solidFill>
                  <a:srgbClr val="D9D9D9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563" name="Rectangle: Rounded Corners 14"/>
          <p:cNvSpPr/>
          <p:nvPr/>
        </p:nvSpPr>
        <p:spPr>
          <a:xfrm>
            <a:off x="1151923" y="1878674"/>
            <a:ext cx="360000" cy="36003"/>
          </a:xfrm>
          <a:prstGeom prst="roundRect">
            <a:avLst>
              <a:gd name="adj" fmla="val 1232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34646"/>
                </a:solidFill>
                <a:latin typeface="+mj-lt"/>
                <a:ea typeface="+mj-ea"/>
                <a:cs typeface="+mj-cs"/>
                <a:sym typeface="Futura LT Light"/>
              </a:defRPr>
            </a:pPr>
          </a:p>
        </p:txBody>
      </p:sp>
      <p:sp>
        <p:nvSpPr>
          <p:cNvPr id="564" name="TextBox 15"/>
          <p:cNvSpPr txBox="1"/>
          <p:nvPr/>
        </p:nvSpPr>
        <p:spPr>
          <a:xfrm>
            <a:off x="1053522" y="1923513"/>
            <a:ext cx="5158648" cy="713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500">
                <a:solidFill>
                  <a:srgbClr val="FFFFFF"/>
                </a:solidFill>
                <a:latin typeface="+mj-lt"/>
                <a:ea typeface="+mj-ea"/>
                <a:cs typeface="+mj-cs"/>
                <a:sym typeface="Futura LT Light"/>
              </a:defRPr>
            </a:lvl1pPr>
          </a:lstStyle>
          <a:p>
            <a:pPr/>
            <a:r>
              <a:t>爬虫识别技术现状</a:t>
            </a:r>
          </a:p>
        </p:txBody>
      </p:sp>
      <p:sp>
        <p:nvSpPr>
          <p:cNvPr id="565" name="Text Placeholder 4"/>
          <p:cNvSpPr txBox="1"/>
          <p:nvPr/>
        </p:nvSpPr>
        <p:spPr>
          <a:xfrm>
            <a:off x="1011593" y="2965319"/>
            <a:ext cx="5242506" cy="5197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日志语法分析模式：独立字段解析（字段比较），多层次日志解析（构造一颗简单的决策数）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流量分析模式：请求资源类型的比例，请求的速率分析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流量分析模式：决策树，HMM和神经网络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44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2200"/>
              <a:t>· </a:t>
            </a:r>
            <a:r>
              <a:t>图灵测试系统：验证码机制，隐性的人类浏览行为</a:t>
            </a: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lvl="1" indent="228600" defTabSz="457200">
              <a:lnSpc>
                <a:spcPts val="3700"/>
              </a:lnSpc>
              <a:defRPr sz="16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ll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Class="entr" nodeType="afterEffect" presetSubtype="8" presetID="22" grpId="5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4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60" grpId="1"/>
      <p:bldP build="whole" bldLvl="1" animBg="1" rev="0" advAuto="0" spid="563" grpId="3"/>
      <p:bldP build="whole" bldLvl="1" animBg="1" rev="0" advAuto="0" spid="561" grpId="2"/>
      <p:bldP build="whole" bldLvl="1" animBg="1" rev="0" advAuto="0" spid="564" grpId="4"/>
      <p:bldP build="whole" bldLvl="1" animBg="1" rev="0" advAuto="0" spid="565" grpId="5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8F8F8"/>
      </a:lt1>
      <a:dk2>
        <a:srgbClr val="A7A7A7"/>
      </a:dk2>
      <a:lt2>
        <a:srgbClr val="535353"/>
      </a:lt2>
      <a:accent1>
        <a:srgbClr val="C60C0C"/>
      </a:accent1>
      <a:accent2>
        <a:srgbClr val="D8D8D8"/>
      </a:accent2>
      <a:accent3>
        <a:srgbClr val="BFBFBF"/>
      </a:accent3>
      <a:accent4>
        <a:srgbClr val="A5A5A5"/>
      </a:accent4>
      <a:accent5>
        <a:srgbClr val="7F7F7F"/>
      </a:accent5>
      <a:accent6>
        <a:srgbClr val="595959"/>
      </a:accent6>
      <a:hlink>
        <a:srgbClr val="0000FF"/>
      </a:hlink>
      <a:folHlink>
        <a:srgbClr val="FF00FF"/>
      </a:folHlink>
    </a:clrScheme>
    <a:fontScheme name="Office Theme">
      <a:majorFont>
        <a:latin typeface="Futura LT Light"/>
        <a:ea typeface="Futura LT Light"/>
        <a:cs typeface="Futura LT Light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8F8F8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C60C0C"/>
      </a:accent1>
      <a:accent2>
        <a:srgbClr val="D8D8D8"/>
      </a:accent2>
      <a:accent3>
        <a:srgbClr val="BFBFBF"/>
      </a:accent3>
      <a:accent4>
        <a:srgbClr val="A5A5A5"/>
      </a:accent4>
      <a:accent5>
        <a:srgbClr val="7F7F7F"/>
      </a:accent5>
      <a:accent6>
        <a:srgbClr val="595959"/>
      </a:accent6>
      <a:hlink>
        <a:srgbClr val="0000FF"/>
      </a:hlink>
      <a:folHlink>
        <a:srgbClr val="FF00FF"/>
      </a:folHlink>
    </a:clrScheme>
    <a:fontScheme name="Office Theme">
      <a:majorFont>
        <a:latin typeface="Futura LT Light"/>
        <a:ea typeface="Futura LT Light"/>
        <a:cs typeface="Futura LT Light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8F8F8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